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5" r:id="rId3"/>
    <p:sldId id="268" r:id="rId4"/>
    <p:sldId id="257" r:id="rId5"/>
    <p:sldId id="258" r:id="rId6"/>
    <p:sldId id="259" r:id="rId7"/>
    <p:sldId id="260" r:id="rId8"/>
    <p:sldId id="266" r:id="rId9"/>
    <p:sldId id="267" r:id="rId10"/>
    <p:sldId id="269" r:id="rId11"/>
    <p:sldId id="270" r:id="rId12"/>
    <p:sldId id="271" r:id="rId13"/>
    <p:sldId id="263" r:id="rId14"/>
    <p:sldId id="264" r:id="rId1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FF3399"/>
    <a:srgbClr val="00CC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/>
              <a:t>Kliknite sem a upravte štýl predlohy podnadpisov.</a:t>
            </a:r>
            <a:endParaRPr kumimoji="0" lang="en-US"/>
          </a:p>
        </p:txBody>
      </p: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17A2-28BE-44EC-B2F1-97ACDF672236}" type="datetimeFigureOut">
              <a:rPr lang="sk-SK" smtClean="0"/>
              <a:pPr/>
              <a:t>19.11.2018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9CC40-BB27-4A5D-A687-0B61C33DFCE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/>
              <a:t>Kliknite sem a upravte štýly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17A2-28BE-44EC-B2F1-97ACDF672236}" type="datetimeFigureOut">
              <a:rPr lang="sk-SK" smtClean="0"/>
              <a:pPr/>
              <a:t>19.11.2018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9CC40-BB27-4A5D-A687-0B61C33DFCE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k-SK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k-SK"/>
              <a:t>Kliknite sem a upravte štýly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17A2-28BE-44EC-B2F1-97ACDF672236}" type="datetimeFigureOut">
              <a:rPr lang="sk-SK" smtClean="0"/>
              <a:pPr/>
              <a:t>19.11.2018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9CC40-BB27-4A5D-A687-0B61C33DFCE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/>
              <a:t>Kliknite sem a upravte štýly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17A2-28BE-44EC-B2F1-97ACDF672236}" type="datetimeFigureOut">
              <a:rPr lang="sk-SK" smtClean="0"/>
              <a:pPr/>
              <a:t>19.11.2018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9CC40-BB27-4A5D-A687-0B61C33DFCE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17A2-28BE-44EC-B2F1-97ACDF672236}" type="datetimeFigureOut">
              <a:rPr lang="sk-SK" smtClean="0"/>
              <a:pPr/>
              <a:t>19.11.2018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9CC40-BB27-4A5D-A687-0B61C33DFCE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k-SK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/>
              <a:t>Kliknite sem a upravte štýly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/>
              <a:t>Kliknite sem a upravte štýly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17A2-28BE-44EC-B2F1-97ACDF672236}" type="datetimeFigureOut">
              <a:rPr lang="sk-SK" smtClean="0"/>
              <a:pPr/>
              <a:t>19.11.2018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9CC40-BB27-4A5D-A687-0B61C33DFCE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k-SK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/>
              <a:t>Kliknite sem a upravte štýly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/>
              <a:t>Kliknite sem a upravte štýly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17A2-28BE-44EC-B2F1-97ACDF672236}" type="datetimeFigureOut">
              <a:rPr lang="sk-SK" smtClean="0"/>
              <a:pPr/>
              <a:t>19.11.2018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9CC40-BB27-4A5D-A687-0B61C33DFCE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17A2-28BE-44EC-B2F1-97ACDF672236}" type="datetimeFigureOut">
              <a:rPr lang="sk-SK" smtClean="0"/>
              <a:pPr/>
              <a:t>19.11.2018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9CC40-BB27-4A5D-A687-0B61C33DFCE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17A2-28BE-44EC-B2F1-97ACDF672236}" type="datetimeFigureOut">
              <a:rPr lang="sk-SK" smtClean="0"/>
              <a:pPr/>
              <a:t>19.11.2018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9CC40-BB27-4A5D-A687-0B61C33DFCE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k-SK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/>
              <a:t>Kliknite sem a upravte štýly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17A2-28BE-44EC-B2F1-97ACDF672236}" type="datetimeFigureOut">
              <a:rPr lang="sk-SK" smtClean="0"/>
              <a:pPr/>
              <a:t>19.11.2018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9CC40-BB27-4A5D-A687-0B61C33DFCE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s jedným odstrihnutým a zaobleným roho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uhlý trojuho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k-SK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17A2-28BE-44EC-B2F1-97ACDF672236}" type="datetimeFigureOut">
              <a:rPr lang="sk-SK" smtClean="0"/>
              <a:pPr/>
              <a:t>19.11.2018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5A9CC40-BB27-4A5D-A687-0B61C33DFCE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/>
              <a:t>Ak chcete pridať obrázok, kliknite na ikonu</a:t>
            </a:r>
            <a:endParaRPr kumimoji="0" lang="en-US" dirty="0"/>
          </a:p>
        </p:txBody>
      </p:sp>
      <p:sp>
        <p:nvSpPr>
          <p:cNvPr id="10" name="Voľná form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ľná form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ľná form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k-SK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/>
              <a:t>Kliknite sem a upravte štýly predlohy textu.</a:t>
            </a:r>
          </a:p>
          <a:p>
            <a:pPr lvl="1" eaLnBrk="1" latinLnBrk="0" hangingPunct="1"/>
            <a:r>
              <a:rPr kumimoji="0" lang="sk-SK"/>
              <a:t>Druhá úroveň</a:t>
            </a:r>
          </a:p>
          <a:p>
            <a:pPr lvl="2" eaLnBrk="1" latinLnBrk="0" hangingPunct="1"/>
            <a:r>
              <a:rPr kumimoji="0" lang="sk-SK"/>
              <a:t>Tretia úroveň</a:t>
            </a:r>
          </a:p>
          <a:p>
            <a:pPr lvl="3" eaLnBrk="1" latinLnBrk="0" hangingPunct="1"/>
            <a:r>
              <a:rPr kumimoji="0" lang="sk-SK"/>
              <a:t>Štvrtá úroveň</a:t>
            </a:r>
          </a:p>
          <a:p>
            <a:pPr lvl="4" eaLnBrk="1" latinLnBrk="0" hangingPunct="1"/>
            <a:r>
              <a:rPr kumimoji="0" lang="sk-SK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68017A2-28BE-44EC-B2F1-97ACDF672236}" type="datetimeFigureOut">
              <a:rPr lang="sk-SK" smtClean="0"/>
              <a:pPr/>
              <a:t>19.11.2018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A9CC40-BB27-4A5D-A687-0B61C33DFCE2}" type="slidenum">
              <a:rPr lang="sk-SK" smtClean="0"/>
              <a:pPr/>
              <a:t>‹#›</a:t>
            </a:fld>
            <a:endParaRPr lang="sk-SK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ľná form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ľná form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phil.uniba.sk/index.php?id=377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data:image/jpeg;base64,/9j/4AAQSkZJRgABAQAAAQABAAD/2wCEAAkGBhMSEBAQEhIUEBAQDw8PDw8PFBAVEA8PFBAVFBQQFRQXHCYeFxkjGRQUHy8gJCcpLC0sFR4xNTwqNSYsLCkBCQoKDgwOGA8PGiwdHBwpLCwsKSkpKSksLCksKSkpKSkpLCwpLCwpLCkpKSkpKSkpLCwpKSksKSkpLCkpKSkpLP/AABEIAMIBAwMBIgACEQEDEQH/xAAbAAABBQEBAAAAAAAAAAAAAAADAAECBAUGB//EADoQAAIBAwIEAwYEBQQDAQEAAAECAwAEERIhBRMxUSJBYQYUUnGR8DKBobEVI0Ji0XKSweEHM0M0JP/EABkBAAMBAQEAAAAAAAAAAAAAAAABAgMEBf/EACwRAAICAgEEAgECBgMAAAAAAAABAhEDEiEEEzFBUfAiYfEycYGRobEFFEL/2gAMAwEAAhEDEQA/APHtHypxa/6fqKqa6kJDU0wLQsD6fWpe4H0+ooKymio/rUuxcjmyP2RTe7GjaqbBpWybYAxUMrVkxmhvFTTHZXahmjPF6VAx1aKIU1S5Zp+Ue1VYEKen5Z7UuWe1FoCNKpcs9qYqe1FgNmmp6mgHakAwjJoqWx7UaJV7H61cihX+761nKYFRLRu1WI7V/l+VWxbr3b60RIB8TfUVi8g9WASzf0+lWEsj54+lEC/3N+lOzf3H8xWTlJhoxhb48h9Kk0Y7L9P+qA+fj+oNBfV8S/WhRb9g4lpkXsv3+VV5FXsKrFW+JfrQ2jPxJ/uFaKH6k6hHVO1VpSvb9ai0Dd1/3ChG3b0P5itkl8hrQmcVAyCouhqBFaJDCcwUqHSp6gF90b4TUhZP8Jq+k5oyXR9ayc5EWzOW0fsfoaIsDdv0NXzdn1qQvD3/AEqNpBbKKxHt+9TEZ+81Za79R9D/AIoZuP7h9P8Aqi2ALT8qiy/Kpsw7io4HxCqACUqIjNG0f3D60Nh6inYx1hPYfWpiH0/UUDV61EyetOmHJZ5Xp+tMYz2qsZT3/Wm5x70asOQ5j9KgV+9qAZj3qBf1qlFlFjYeX7VISgeX7VUzTU9QNOO8x/SPoKuRcRX4R9KwaWah4kxnSjiadh9KX8UTsPoa5sU+ajsRHszoW4svkBQ34jmsLNLNNYYoNmazXp70A3BqiDUlfHn+1VpQmy2CT9iiCLI8v0qulz6/ov8AiiC99R/tX/FKmIc23y/ShtAPvFSN56j/AGiom7/0/SjkKBvBQ2go/vI7L9P+6i1wD5D8s1SsdFflmlUi9KqsCwkvrR0mHc/Q1m6zTiU1LiFmykiHqf3qeIvi/f8AxWMJjRQWNQ4D4NFhF8X7/wCKGYk8noCRMasxQt2qfHsVAmt1+KhNB61prEe1OYD8NT3BUzIaP1oJ+dbL25+H9KE0eOqirUxf0Mqo5rQkx2qs59K0TsYDamxSc1HFWBIim001KgBFaYCnpAUwFinxSxT4pANT4pYpb0APin0impzikA4ApiKbNN+dACK0sUvzpqAGxSpZps1QCpqenoAjSqVKgBUqbFLFABEIo6SCqoWnxS1A0o7gDzqwl6O9YtSBNZvGgs3lvR3/AHqQvR8X71hBjUsmoeJDtmxJc9j+pqtJMe/61SVzUgx+zQoJASkJ+zQHQ0fB7VBga0QFYrS00Uio6qdhRDTTYqTGoU0IfFKmxSApgKlUgKfTQBHNNk1PRThKLQyGaWaLyxTiGi0IDTUc257VHkn1oTQAqWmicmly/nRYA9FPy6KIvnUglJsAAiPapi3btRxRA9TsxOyr7o/w0qu82lS3kLkoYp8+lLTS0VZQ+RTrim0U2KQFhYxRhEveqyGjxrqIUAksQAACSxJwAB5moaYUEGmiwW4fYLncDbpknA3rquBexEYtZOIXbZtoS6SQQsROsoZVCPsQDlumc7V3tl7MiG54U9tHrtv5gnZViVwkqgwvN3ID9cdR3Nck86TqPP8Ao6IYLVydHllv7LSOrMEGAGbqSzBW0toVQS5B6hc4q9eewUsOnmBBqjkm2cnEcf4ycDIxvtjOxrvU4vbxvDJPNFBc2vELi3jlt4jtaoWaVHWTpqLMusDJLUrGRpoeTFZhLS4meTRMZ1jOWcSSrMGBmZlK+AAADPXBrJ5Jm3ah8HmU/BCg1FSRkKSDnDFA4XHXOk5qiwj6Y38+ua9K4twJ31zMUgUrbtJyUdWXWulnlDbs3gOk6d2fG/WsS+4ErGZjokXnBI5HKLJzJXURxkKwKHTk6CqnOe1OOZey30ikrg/7nGOkXY0F4krYv/Z/DkRyALzGiUSHJLgbAaASc4IzjqN/PGdNwidc+DXpLBuUVfSQSDkLuNwfKuqMk/DOSeHJDyiny17fvTGNfs1FnP59vOoFzWyRiSMa9qiUWoljTb06AfApwKiEzT8s0xhAKcAVe4L7OXF0xWFC+nGtv6Vztv8A4rveH+yFvbxxSf8A6HlhlcTSISsLR4JxGNvw5IzknHlXNl6iGPz5+DoxdNPK+ODzqKzdvwI7/wClWP7VYj4DcHTiJhqJClgFyR1Ayetd3c8PZm5hGqOaGEKEkhcaunNWPUCFDee3WiT+zDxajLqWBNLySsQiK52EiMTlwp8sA79TXM+t+EehH/jI/wDqRydn7FTO4QvEjE4KhgzDbJOB1wN9s10Fn/4lZ5pIWn06I1cS8ocp8+QOryo83EzBJGTEioTl52jwTLja4i3OQQR3B9M1opxZy0krxsLeXkiXmqAjHTkt4c4YjB3AFYS6jO+UbPoMK/c5PivsEsSRstzlpc8pWjIMuMYZQDqwTkdOo9ax5fY27Cl1j1qM50Eahg4PhOG2IIzjGa9Uh4jjRcvzLiQWvLkjDosjLqX/ANaIPCfUYBA3xkVjiy1yy3UU3Jh1KoVjoEsu4JwfxYzVw6uaXPNGT6KDdeDyiVWU4YFT5hsg/Q1HWe5r0ni91bzxO0uOYqa9LKVOrC6lydyeu4/KvO7+JVchCWTYqW2YAjOD6jpXoYM3dXKpnn9R07wvzaBhvWpLJ86Bmlqrejmstcz501V9dKigsIZajqoq2bEZCkgdSAcD8+lFbhcgRZCjCNmKq+DoZh1UN0z6UWg5AK47UZHXzH61csfZm5laNI4JGaZnWIaSBIyfjClsAkY37V1fAv8AxwqvYyX0ipBeXBhRIZFLnSp/E4yF8elcDfc9KzlOKGotmL7NezD3svKhjJIUvI+ToiQdWYgfkANyTXd8A4ILANeW9ut8otEmSbcyRXUcyiWMeS4UnYAk6etVeB8aFvemT3LkJYxXls8duGHvO50I+okhsBiXJOcCsm446sdvJDaGaOK4kjuBE2Ve3kAOQHBzp6epCiuSblLheDqUFDmRu8evIo+GgwozW93dC5l5jhXilbflhf8A6rlHB2x0rA497amWVTbc22SOIwIRITK8e34z02wcY6VzlwJXILksQNIz5L2H6/WrHB+EtLcQQnpLLGjY66Sw1Y/LNVHHGJnLM348HZ+xHseh03t2HCkq0DSYZZJWOIo9JBLFj4jnA06fi26mTjERRUjlWJeVKGSaGENE8za4cwzEjG2AF2ynQbY1fai9uLSx5Ky26S69MMahy0sSoWMR+FyABsNq8oSzdygkhjjileJfeNbZRmOqISHfHiJHTPfpXNke7pM68ONa3I6dLznQyTi3lltNEkkjRF2d715FjkBtnZlKnAODlV6jeqvFeJC1ZFkLho5iztAUjjlWbOGnUeISxqq5J3yR8zpWtg0caYW3g4l7m8Sq8skn8prggu0Q1BgUJOrJ36jG48x9pL8STu2qNtTM0ksKsoeQ7Fip8yd9tt9qnFjU5V9+/fRs56qzW4jxldIVwizOZJbhoUURNFKAQoP4tQbD/P1FC4JxPMyLucys2kFlk0hB8PVvAD0/EB3NYpvB/L23RSrZ3Dk58bE+eCNvQUK3uSp1Af0sHG6gqx3Ut13rsWFa0Q8zs9Rb2eJ5a6VkfUojjleAXEwdVaeOVDjRJHq1bE9fyrMteCQuIleO3bmTTRxyaCjOImPXKgsdxq9BtnBreueJFNaRQ28txMsRtBHvInvUC+9XMu+pVLY8wcY8qJBpSZLWOTMXC7Vblo7ZpTNLclCWiCuCJI2DdPLXiuG5JcP7+5pa9xs5tvZG30rK0B0c4Rzcr3nSAc6Wi8R1Rtt48nc9KaL2Pty7RmEeElJZY5JNEMn9GnMni3Byh8Qwa2ZGEkUduILa3ikEM5WfKGfG86hFOqF1YlhjyIotxeLKJZFFqY7q3EVnHN4TdzKf5gmcAZZdseLqy+eaTyZPl/frHpj86mDaeytuEaR4AECEmRpp40SRWKkOX3UE7BcEnpnNaUXslEphzbR5IaR+abhUMbsFQZZisTJkHS+ottWx75GjqY5YInMA4bEzCaSWK9R1LwlX8BRc9Tv571znE/a6LGAEbVd6eIKYs/xBlKjmrnOkZUsNx1Hyo2yy+RawvwjbteHEmII3Le3lmtI7ggBLeRcFF06Y9YcsdiGJPnWnYcPjaZTENREkM5jKvbyRqA8TyKCAGGoNlT8R7iuGl9tWmaZnUyobkGNSob3aMDQkkWejjUNsYyc+VMvFpIhMs0DtOtvHEUl1tzYlkykrHycZ6giolgk/JtGfFJ0dPxGGGd/A8jC5DyrqjR0MFs55lsmoDSC2+n5VSseOrJILhl94GwgVtKG1tXykysCQsiq2kb569afintMzR8mMqz3VuZRcORy1mKKstuiH8IZfPJwx+dc8LxnYhiGECR28R0kmQOPEjDGCrBGQ52BOfOlHC65+/eC1NNUzY9p4CLZJ5OU38t1F0g0ln5/KMMcL9E0FCGxjC7dc1w83tFKeYGbOtnkBZVDB2GGbOM7jbB8q6a/EUsuVSRWmKzrCNAaODk8kx5PhfcKANsY9ax+McOtkCCJneVX0yyOw0uIzpkIXH4QQpBDHZiPKu7CopUzlyudFn2R4+4MVqiqTLIAxY41qSoILH8Ow6+WPStT/AMjW8SyRLEwOFdI0jcFIlido/ECAckrnJOfxdRiuPs9SOrgFSjaho2IbvVq7n15OG1FixJ6kkkknud+tU8cdtkjKHUJ8Sl4M+Zd/Fkn13qhdHUA3mAFPrjYGtG5sy+DqII8jkg/4oElh0HkK6MbSOfqc0ZGZUTWgeHVE8PNbbo4dkUaerv8ADj95pUbINkdikWtuIxoTNac6NUY//NjLlHUeg1DbqK1I72G1jhjurcS2rMzRKDgGRCQZSudzv1P/ABWVI8iCKO3OmMoeaoAJMuPG2PPuO1V7bhTzumFeUYLeNgZAgfS7LHnC79yK86X5ct0j18bjX4q2zvuBcb4fI6lcRNFPJJDqkZQZZV0yMBnG/THpV3iHCuH+7W9oZGiW3mMsJEoL81vEcs2dtwcbeVZcHBuExxjVF/MPhBuJnQh/6tOGCgbHxZriOOWFuzabZHIB3laRhF16KHGph67ZrkitpfjJpGstUrmqO44vJbLJNczrfPFKRlle3ERLZAxp8WMZ9etc7/D7ZzOY5jlGk5MBRjPMo6HbYZyOtY9i9zCSY20LsQoYHDAEbalx5n610HAuPxxSGaYtDLPE8NzPHGNSLo8MkQiGnVq05LDO2a11klw7/kYuWGZb9muE2FxA0jTMjRqWl1sgWA+QYbFwe4I7V1vs5baDFyY7Q2RQmW8JxLKpyP5aDJUjcbn/ABWJB7QwxNa8OiRb+zly9zcXYGpdblm8hp07Nv3AFV+L3dpayztHIYbi6tjFaoN7eEEAK64GFBK7dcHfzrKSbfvnwUoR+KI8fubeeea0t5Z1mhmR4biZtSKdeHjjLEMB4s+edPpT+yFiYYL8QTQT3urQ9tKmY/e1lLRyI74ydCSnHcelc/xK7iNvappW5uYZEe7kEhDKobY6gRnqAW9Ks8b9rngRTBJGyyvNHcKY050jLlRMzp3Rlxg/ua0UJfwx9/f8lyS15fgf2x49o0OBCLpkEcUtmwIigCgvG25G7s4BHkTv5V5y7dfl0HT1O9WbXh8kp0RoXwRnGcA9y3QV0Fl7DMQea4HYJ4iD3JOx/WutPHgjUmcmTJvwcwoO3y6jGFz3qyYfDkf+vUNTjdmbBxt5V2kHsRCFZCXbVjJLLkY7DGK0W9mkCKsTGDT5oFy/+okb1lLr8N1ZMTmOFXFw91atEjFki0gIqrLLEpOpGyQX22+QGK2+F8cDXb80ywCKFka2RlElyQjKgaQnOrBHXPlitO0ZrNhLbWkHP0FOc7XD5ydzoL6QSB5AVnXvEYJpHaeCaGY+KO5L88QuDkYjIBZOuQWPlip2jk5j4o6Yz4onwe2jaxkmjCxy287iJ7x8mGJyupnbScdgMDJLVrXPDoi/DAHb3YN/I93i1Kz7M0xmGBDlgTsPwjcDFcdYcZdDOSFf3hyhYwQDLHcN41zp26b1o2vtY5M0zSKpWMwJboOZAPDpChNOQOvT1oljlb++S1JMv8S4DHy5Yws0rNfsbWYTxMbtyfGq6RpjOncsd9sZ8qpT8Lg5rjlNC06xCyE5/wD510nDzliQMLgjcnJztVVuMvFACHCBo/DGARaRazugiBzzCMkk560uc4jt1jdFkt4nKplccpwS85QAnzOF6+fWrUZL2K0aq3CJ7t7vDJDJHezfzHQPJOBGombc/wAtSAPl6UaHj41xzoJI5Z7xpZoVVZGuEORkKzHTGAD06k0PgBi94YJb5ge1Mbc7Suosvjdv6md/M+QNVOCWM16xtS5DrrQR6QggXcqgKAYTA3xUuC9lKfBncSW3knZIAI41kldXRX21AaYyGbwsuD4htv8AKp+yPFGtZwGUsjMQoyVaWUaxEzD4cuwI3GHz1Aq9bWUFkHM8bzXLO1ujhSIFHQzAE5cjuRitlPbS2hdFlhimSPSVkKqG8IGggno2M0NuqStDVLlmNdWIYw2uprV+WLdzKqovvfMaXQXGAjAsPPDZU+VYXFeDiBVDOyzE6GtXUBYvCruQ6sQcjp0yM+ld3ecTV2naMKbcOs0k7srGUg64yAzBcrnTuCGHhJBxnzbi/EnmlkdyyljqkAzpQgbaF8ie3luKrBbIy+OTesrRXjR+pI3wc798/r+dFPClqt7MXykPEcAjDqOmVI3wPkFPzJraZhXJmlKE2jzZR5Ms8KFRbhQrSaYUFpqlZJE0jPbhYoTcPrQeaq73FaKcyaRW9ypUQ3BpqvaYqRGR22K5yFdVIbGNeAScDJGM7bdare7SdRK4JGCRkk+LUdyc9d61eT97UuT8qlZa4OhSnFUmUVjJwWLOw/qclj32z0owHzq2sXyoyRVm8lkNSly2UkSrMcNW44aOiVjLIUsZl3HCFkG+pdsZViNu2Kpy+yreHQ6lQd+YCWUE9V3wcDfG2a6UIKfIoj1M4+DS2jk5/ZOQO2Csp6LOv8sfNkYZz071YsfYwA6pmDnzWMEA/Nj/AMAV0nMFDa4q31eWSpcA5E4YVQBVUKo6BRgCjBqpG5qBujXNo5eSdkaQlx5CpG59BWV72af3372qXiNYzRoG6Paqt0ivuRuOlB95pml+8CqgpQdrgLXyZU3A1Ot2JdgpMSrhdMmdvPcViBHTwHZ2OXCoMafNWxXVsfvAoZz5Eiu+HUvxIHM5NbnSjArpBPgjxp3z11DejPfMCsioMHGtUXdz/cxGcf4rcnTO5APzUGq2kjpsOw6V1LPF+iHkoyp3cPzIm0tLgNk+XbJ8vlWohkWN449YEo0ycslNXoT5jNFVc9f2FHRaznn+EUsnwCj4VmMc6R2EYLctCfIZxqO5rjGDMck79z5mu+QUOThcTbtGpJ6nHU/lWeLqdW9+Qu/JzNhxyWBdBJeIgqYmxpZW/EO4/LzAPkK2uLWEZjW5SWPlzcloIlK8wsmQRMi40so2269R2qdx7MQuc+JceQYEfQ5o1nwblMCkjbBsBghClhgkZ6HFa/8AZx+Vwy1L0/Br3/AbSOKGS3NzcSrOyvJEVaAMsa8zTzQGMXiPj3AxWBLxgqSHUHS7xFomDrrU7jbpsR5469qs3rMIDC4eaPK7oxEiqCzFQM4wS3r0G1ZXEY9Bh5cJAkw/8xi2ljjCOwxkYG+fKnBRy/xcjlCMlaNtGDDY5/4PY9jUuVWW9lLGiSISxEHNkjJDPlWCyBQNnVQ0Z7jJPkaNY8XWVcjYgDIPr5j0rnyYXHmPKOeUNS08dV5IanJcVXe5qIqRnwRMVKo+8Uq0qQUjTxTMaYSCpCuY0IaqIrmn0UgwobQUFWepC6oBcUJ5KirHyXhe1IXYrIe4obXuKfasdm0bgUJpAayRxAd6mOIDvVdtomrNImnVaz1vx3oy3w71P5IehZaOocunS5B8xUxKKnZi0oZYqOsNDE1I3NK2wCmIUN4xQXuqA94KpRYtg0kYqsyVB7wUB7oVrGLDZFoLRY0rNF6PWjJxEU5RkUmjVjhovJ9azF4oPWpjigrncZlIvMlCYmq/8QHehter3qlFg2Ekc1lXdmGOejYI9DkdSBirj3A70Iyr3rox3HlE3XhlbhvEZbVWGjmBWkktnBy8MzpoLjI3BAGV86vJwaMxieKaMcq1jklGqNGd2f8AAYichtIbYZ3TpvQ45VoiSBFdY0RhIVLagMeEEAHP9OGbpvk+ldSy26fBpGaapkJrCRSQ6lSCQQwI3/OhmzNbnDeJK6AXTEaGJyGGXzsg1YOrA8OCemTud62Lz2k4fEiNBarcMZGhORqZRoOXVWyCQcbnb1rFuW1IJdPGtkziTw809akH4V1HLYGo+HrSrJ5pGXbRVC0Skz03MpeSQckpquZzWguDTNADStILZnm5NQMpNaBtBSFqO1PZfAGYwNVnjNdALUdqi9kO1NZq9Fa2c20TVHQ1bktn6VVkta3jmTI7ZnK7URZTRWhoZStLTBvUNHcmjrfHvVICipHWcoIayFscQPemN8e9CFvUxaelZ6wQ7bItdUM3FENr6VA23pVLUmmRMxobSUX3ena2p7RQasrF6iZatC1pmtKtTiJxkUzdU3v1WWsqC9hWiljYvzRD+IU4v6G9iaEbU1ajjZO0iy19QmvKA0BqIiq1CJLky3HfYq5HxAd6yxDU1h+dKUIsW5qfxEd6deIqOmw9NqzRb/OprZZ71n24Ie8jTHEx3pVQHDvU0qXbxj2kauo06k0cp6UlQdq5dkbasaNjR1c0lxU9YrJy/Qeog1ERhQuYKcOKhjoshxT6xVbWKQalRSDOAaA8AP2KKBTlBQnQyk9oPvFCa0FXjHUeXWqnRLjZnmyFGjtKscuiJHTeTghQBrbfeBUxB94qyqCicsVg5GiVFURCm5I9PpVoxChSJSQ7aAGIelRaIen600tVnk+9q1jCxObQflj0puQKqiY96kJj3/aqeNkd0tC3FL3MUAXBqYuT94qdJB3ETNgKG3DBUxdmkbqlU0G6K7cKHpQn4WPSrZuTUGkJ8q1i5r2ZumUjw+omyNWjn4T9KYk/D+9bKbM9Sp7qfsU/IP2KsEH4T9KWPQ09wUAGg/YpUfT6H6GnpbF9stLcGirL6/tXMLxOjLxT7zTfTMnuHShvX9qRz94rn14qO9FTinrWT6eZSyo28GkAfT6VkrxH1qX8Q/uqXhkaKaNTT8qj9Kzjf/3U38Q9aXakVujVD0/MrH/iPrUl4j60dmQtka2qpA+grNXiQ70ZeJDvUPHJegtF3A7CpADtVVeIA/YqYvBUOMh2G1imacCoCcGkXHpSodia6FAe6qT4oDAVcUgbBy3FVnmNWmQVAoK6IyS9E38lMMakGqzoFIItW5omogOZSEtWBEvepche9Tuh6xKolpc6rPu69xS90HcUbxDSJV51OJvnVn3MdxTG1HcUbxFqgPMNTWZvWpGEUsYpWmFCE7etIzPSzUTJRX6C8D89/WlUed609PX9A3ZximpaqVKvYMiQNEDU1KpYgqOe5qYc56n60qVZFInrPc0zOe5p6VSMgWPen1U1KqAYMe9GRz3NPSqJDLULnuasI57mlSrlmUizGx7+VWUY96alXNIpBCaiDSpVKBjNUTSpVaMwLf5obmlSraJLIk02aVKqGR1HPWpaj3pUqTKHDHvSLHvSpUihixqLNSpVSEQZj3qDMe9KlVIhg9R70qVKrI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028" name="AutoShape 4" descr="data:image/jpeg;base64,/9j/4AAQSkZJRgABAQAAAQABAAD/2wCEAAkGBhMSEBAQEhIUEBAQDw8PDw8PFBAVEA8PFBAVFBQQFRQXHCYeFxkjGRQUHy8gJCcpLC0sFR4xNTwqNSYsLCkBCQoKDgwOGA8PGiwdHBwpLCwsKSkpKSksLCksKSkpKSkpLCwpLCwpLCkpKSkpKSkpLCwpKSksKSkpLCkpKSkpLP/AABEIAMIBAwMBIgACEQEDEQH/xAAbAAABBQEBAAAAAAAAAAAAAAADAAECBAUGB//EADoQAAIBAwIEAwYEBQQDAQEAAAECAwAEERIhBRMxUSJBYQYUUnGR8DKBobEVI0Ji0XKSweEHM0M0JP/EABkBAAMBAQEAAAAAAAAAAAAAAAABAgMEBf/EACwRAAICAgEEAgECBgMAAAAAAAABAhEDEiEEEzFBUfAiYfEycYGRobEFFEL/2gAMAwEAAhEDEQA/APHtHypxa/6fqKqa6kJDU0wLQsD6fWpe4H0+ooKymio/rUuxcjmyP2RTe7GjaqbBpWybYAxUMrVkxmhvFTTHZXahmjPF6VAx1aKIU1S5Zp+Ue1VYEKen5Z7UuWe1FoCNKpcs9qYqe1FgNmmp6mgHakAwjJoqWx7UaJV7H61cihX+761nKYFRLRu1WI7V/l+VWxbr3b60RIB8TfUVi8g9WASzf0+lWEsj54+lEC/3N+lOzf3H8xWTlJhoxhb48h9Kk0Y7L9P+qA+fj+oNBfV8S/WhRb9g4lpkXsv3+VV5FXsKrFW+JfrQ2jPxJ/uFaKH6k6hHVO1VpSvb9ai0Dd1/3ChG3b0P5itkl8hrQmcVAyCouhqBFaJDCcwUqHSp6gF90b4TUhZP8Jq+k5oyXR9ayc5EWzOW0fsfoaIsDdv0NXzdn1qQvD3/AEqNpBbKKxHt+9TEZ+81Za79R9D/AIoZuP7h9P8Aqi2ALT8qiy/Kpsw7io4HxCqACUqIjNG0f3D60Nh6inYx1hPYfWpiH0/UUDV61EyetOmHJZ5Xp+tMYz2qsZT3/Wm5x70asOQ5j9KgV+9qAZj3qBf1qlFlFjYeX7VISgeX7VUzTU9QNOO8x/SPoKuRcRX4R9KwaWah4kxnSjiadh9KX8UTsPoa5sU+ajsRHszoW4svkBQ34jmsLNLNNYYoNmazXp70A3BqiDUlfHn+1VpQmy2CT9iiCLI8v0qulz6/ov8AiiC99R/tX/FKmIc23y/ShtAPvFSN56j/AGiom7/0/SjkKBvBQ2go/vI7L9P+6i1wD5D8s1SsdFflmlUi9KqsCwkvrR0mHc/Q1m6zTiU1LiFmykiHqf3qeIvi/f8AxWMJjRQWNQ4D4NFhF8X7/wCKGYk8noCRMasxQt2qfHsVAmt1+KhNB61prEe1OYD8NT3BUzIaP1oJ+dbL25+H9KE0eOqirUxf0Mqo5rQkx2qs59K0TsYDamxSc1HFWBIim001KgBFaYCnpAUwFinxSxT4pANT4pYpb0APin0impzikA4ApiKbNN+dACK0sUvzpqAGxSpZps1QCpqenoAjSqVKgBUqbFLFABEIo6SCqoWnxS1A0o7gDzqwl6O9YtSBNZvGgs3lvR3/AHqQvR8X71hBjUsmoeJDtmxJc9j+pqtJMe/61SVzUgx+zQoJASkJ+zQHQ0fB7VBga0QFYrS00Uio6qdhRDTTYqTGoU0IfFKmxSApgKlUgKfTQBHNNk1PRThKLQyGaWaLyxTiGi0IDTUc257VHkn1oTQAqWmicmly/nRYA9FPy6KIvnUglJsAAiPapi3btRxRA9TsxOyr7o/w0qu82lS3kLkoYp8+lLTS0VZQ+RTrim0U2KQFhYxRhEveqyGjxrqIUAksQAACSxJwAB5moaYUEGmiwW4fYLncDbpknA3rquBexEYtZOIXbZtoS6SQQsROsoZVCPsQDlumc7V3tl7MiG54U9tHrtv5gnZViVwkqgwvN3ID9cdR3Nck86TqPP8Ao6IYLVydHllv7LSOrMEGAGbqSzBW0toVQS5B6hc4q9eewUsOnmBBqjkm2cnEcf4ycDIxvtjOxrvU4vbxvDJPNFBc2vELi3jlt4jtaoWaVHWTpqLMusDJLUrGRpoeTFZhLS4meTRMZ1jOWcSSrMGBmZlK+AAADPXBrJ5Jm3ah8HmU/BCg1FSRkKSDnDFA4XHXOk5qiwj6Y38+ua9K4twJ31zMUgUrbtJyUdWXWulnlDbs3gOk6d2fG/WsS+4ErGZjokXnBI5HKLJzJXURxkKwKHTk6CqnOe1OOZey30ikrg/7nGOkXY0F4krYv/Z/DkRyALzGiUSHJLgbAaASc4IzjqN/PGdNwidc+DXpLBuUVfSQSDkLuNwfKuqMk/DOSeHJDyiny17fvTGNfs1FnP59vOoFzWyRiSMa9qiUWoljTb06AfApwKiEzT8s0xhAKcAVe4L7OXF0xWFC+nGtv6Vztv8A4rveH+yFvbxxSf8A6HlhlcTSISsLR4JxGNvw5IzknHlXNl6iGPz5+DoxdNPK+ODzqKzdvwI7/wClWP7VYj4DcHTiJhqJClgFyR1Ayetd3c8PZm5hGqOaGEKEkhcaunNWPUCFDee3WiT+zDxajLqWBNLySsQiK52EiMTlwp8sA79TXM+t+EehH/jI/wDqRydn7FTO4QvEjE4KhgzDbJOB1wN9s10Fn/4lZ5pIWn06I1cS8ocp8+QOryo83EzBJGTEioTl52jwTLja4i3OQQR3B9M1opxZy0krxsLeXkiXmqAjHTkt4c4YjB3AFYS6jO+UbPoMK/c5PivsEsSRstzlpc8pWjIMuMYZQDqwTkdOo9ax5fY27Cl1j1qM50Eahg4PhOG2IIzjGa9Uh4jjRcvzLiQWvLkjDosjLqX/ANaIPCfUYBA3xkVjiy1yy3UU3Jh1KoVjoEsu4JwfxYzVw6uaXPNGT6KDdeDyiVWU4YFT5hsg/Q1HWe5r0ni91bzxO0uOYqa9LKVOrC6lydyeu4/KvO7+JVchCWTYqW2YAjOD6jpXoYM3dXKpnn9R07wvzaBhvWpLJ86Bmlqrejmstcz501V9dKigsIZajqoq2bEZCkgdSAcD8+lFbhcgRZCjCNmKq+DoZh1UN0z6UWg5AK47UZHXzH61csfZm5laNI4JGaZnWIaSBIyfjClsAkY37V1fAv8AxwqvYyX0ipBeXBhRIZFLnSp/E4yF8elcDfc9KzlOKGotmL7NezD3svKhjJIUvI+ToiQdWYgfkANyTXd8A4ILANeW9ut8otEmSbcyRXUcyiWMeS4UnYAk6etVeB8aFvemT3LkJYxXls8duGHvO50I+okhsBiXJOcCsm446sdvJDaGaOK4kjuBE2Ve3kAOQHBzp6epCiuSblLheDqUFDmRu8evIo+GgwozW93dC5l5jhXilbflhf8A6rlHB2x0rA497amWVTbc22SOIwIRITK8e34z02wcY6VzlwJXILksQNIz5L2H6/WrHB+EtLcQQnpLLGjY66Sw1Y/LNVHHGJnLM348HZ+xHseh03t2HCkq0DSYZZJWOIo9JBLFj4jnA06fi26mTjERRUjlWJeVKGSaGENE8za4cwzEjG2AF2ynQbY1fai9uLSx5Ky26S69MMahy0sSoWMR+FyABsNq8oSzdygkhjjileJfeNbZRmOqISHfHiJHTPfpXNke7pM68ONa3I6dLznQyTi3lltNEkkjRF2d715FjkBtnZlKnAODlV6jeqvFeJC1ZFkLho5iztAUjjlWbOGnUeISxqq5J3yR8zpWtg0caYW3g4l7m8Sq8skn8prggu0Q1BgUJOrJ36jG48x9pL8STu2qNtTM0ksKsoeQ7Fip8yd9tt9qnFjU5V9+/fRs56qzW4jxldIVwizOZJbhoUURNFKAQoP4tQbD/P1FC4JxPMyLucys2kFlk0hB8PVvAD0/EB3NYpvB/L23RSrZ3Dk58bE+eCNvQUK3uSp1Af0sHG6gqx3Ut13rsWFa0Q8zs9Rb2eJ5a6VkfUojjleAXEwdVaeOVDjRJHq1bE9fyrMteCQuIleO3bmTTRxyaCjOImPXKgsdxq9BtnBreueJFNaRQ28txMsRtBHvInvUC+9XMu+pVLY8wcY8qJBpSZLWOTMXC7Vblo7ZpTNLclCWiCuCJI2DdPLXiuG5JcP7+5pa9xs5tvZG30rK0B0c4Rzcr3nSAc6Wi8R1Rtt48nc9KaL2Pty7RmEeElJZY5JNEMn9GnMni3Byh8Qwa2ZGEkUduILa3ikEM5WfKGfG86hFOqF1YlhjyIotxeLKJZFFqY7q3EVnHN4TdzKf5gmcAZZdseLqy+eaTyZPl/frHpj86mDaeytuEaR4AECEmRpp40SRWKkOX3UE7BcEnpnNaUXslEphzbR5IaR+abhUMbsFQZZisTJkHS+ottWx75GjqY5YInMA4bEzCaSWK9R1LwlX8BRc9Tv571znE/a6LGAEbVd6eIKYs/xBlKjmrnOkZUsNx1Hyo2yy+RawvwjbteHEmII3Le3lmtI7ggBLeRcFF06Y9YcsdiGJPnWnYcPjaZTENREkM5jKvbyRqA8TyKCAGGoNlT8R7iuGl9tWmaZnUyobkGNSob3aMDQkkWejjUNsYyc+VMvFpIhMs0DtOtvHEUl1tzYlkykrHycZ6giolgk/JtGfFJ0dPxGGGd/A8jC5DyrqjR0MFs55lsmoDSC2+n5VSseOrJILhl94GwgVtKG1tXykysCQsiq2kb569afintMzR8mMqz3VuZRcORy1mKKstuiH8IZfPJwx+dc8LxnYhiGECR28R0kmQOPEjDGCrBGQ52BOfOlHC65+/eC1NNUzY9p4CLZJ5OU38t1F0g0ln5/KMMcL9E0FCGxjC7dc1w83tFKeYGbOtnkBZVDB2GGbOM7jbB8q6a/EUsuVSRWmKzrCNAaODk8kx5PhfcKANsY9ax+McOtkCCJneVX0yyOw0uIzpkIXH4QQpBDHZiPKu7CopUzlyudFn2R4+4MVqiqTLIAxY41qSoILH8Ow6+WPStT/AMjW8SyRLEwOFdI0jcFIlido/ECAckrnJOfxdRiuPs9SOrgFSjaho2IbvVq7n15OG1FixJ6kkkknud+tU8cdtkjKHUJ8Sl4M+Zd/Fkn13qhdHUA3mAFPrjYGtG5sy+DqII8jkg/4oElh0HkK6MbSOfqc0ZGZUTWgeHVE8PNbbo4dkUaerv8ADj95pUbINkdikWtuIxoTNac6NUY//NjLlHUeg1DbqK1I72G1jhjurcS2rMzRKDgGRCQZSudzv1P/ABWVI8iCKO3OmMoeaoAJMuPG2PPuO1V7bhTzumFeUYLeNgZAgfS7LHnC79yK86X5ct0j18bjX4q2zvuBcb4fI6lcRNFPJJDqkZQZZV0yMBnG/THpV3iHCuH+7W9oZGiW3mMsJEoL81vEcs2dtwcbeVZcHBuExxjVF/MPhBuJnQh/6tOGCgbHxZriOOWFuzabZHIB3laRhF16KHGph67ZrkitpfjJpGstUrmqO44vJbLJNczrfPFKRlle3ERLZAxp8WMZ9etc7/D7ZzOY5jlGk5MBRjPMo6HbYZyOtY9i9zCSY20LsQoYHDAEbalx5n610HAuPxxSGaYtDLPE8NzPHGNSLo8MkQiGnVq05LDO2a11klw7/kYuWGZb9muE2FxA0jTMjRqWl1sgWA+QYbFwe4I7V1vs5baDFyY7Q2RQmW8JxLKpyP5aDJUjcbn/ABWJB7QwxNa8OiRb+zly9zcXYGpdblm8hp07Nv3AFV+L3dpayztHIYbi6tjFaoN7eEEAK64GFBK7dcHfzrKSbfvnwUoR+KI8fubeeea0t5Z1mhmR4biZtSKdeHjjLEMB4s+edPpT+yFiYYL8QTQT3urQ9tKmY/e1lLRyI74ydCSnHcelc/xK7iNvappW5uYZEe7kEhDKobY6gRnqAW9Ks8b9rngRTBJGyyvNHcKY050jLlRMzp3Rlxg/ua0UJfwx9/f8lyS15fgf2x49o0OBCLpkEcUtmwIigCgvG25G7s4BHkTv5V5y7dfl0HT1O9WbXh8kp0RoXwRnGcA9y3QV0Fl7DMQea4HYJ4iD3JOx/WutPHgjUmcmTJvwcwoO3y6jGFz3qyYfDkf+vUNTjdmbBxt5V2kHsRCFZCXbVjJLLkY7DGK0W9mkCKsTGDT5oFy/+okb1lLr8N1ZMTmOFXFw91atEjFki0gIqrLLEpOpGyQX22+QGK2+F8cDXb80ywCKFka2RlElyQjKgaQnOrBHXPlitO0ZrNhLbWkHP0FOc7XD5ydzoL6QSB5AVnXvEYJpHaeCaGY+KO5L88QuDkYjIBZOuQWPlip2jk5j4o6Yz4onwe2jaxkmjCxy287iJ7x8mGJyupnbScdgMDJLVrXPDoi/DAHb3YN/I93i1Kz7M0xmGBDlgTsPwjcDFcdYcZdDOSFf3hyhYwQDLHcN41zp26b1o2vtY5M0zSKpWMwJboOZAPDpChNOQOvT1oljlb++S1JMv8S4DHy5Yws0rNfsbWYTxMbtyfGq6RpjOncsd9sZ8qpT8Lg5rjlNC06xCyE5/wD510nDzliQMLgjcnJztVVuMvFACHCBo/DGARaRazugiBzzCMkk560uc4jt1jdFkt4nKplccpwS85QAnzOF6+fWrUZL2K0aq3CJ7t7vDJDJHezfzHQPJOBGombc/wAtSAPl6UaHj41xzoJI5Z7xpZoVVZGuEORkKzHTGAD06k0PgBi94YJb5ge1Mbc7Suosvjdv6md/M+QNVOCWM16xtS5DrrQR6QggXcqgKAYTA3xUuC9lKfBncSW3knZIAI41kldXRX21AaYyGbwsuD4htv8AKp+yPFGtZwGUsjMQoyVaWUaxEzD4cuwI3GHz1Aq9bWUFkHM8bzXLO1ujhSIFHQzAE5cjuRitlPbS2hdFlhimSPSVkKqG8IGggno2M0NuqStDVLlmNdWIYw2uprV+WLdzKqovvfMaXQXGAjAsPPDZU+VYXFeDiBVDOyzE6GtXUBYvCruQ6sQcjp0yM+ld3ecTV2naMKbcOs0k7srGUg64yAzBcrnTuCGHhJBxnzbi/EnmlkdyyljqkAzpQgbaF8ie3luKrBbIy+OTesrRXjR+pI3wc798/r+dFPClqt7MXykPEcAjDqOmVI3wPkFPzJraZhXJmlKE2jzZR5Ms8KFRbhQrSaYUFpqlZJE0jPbhYoTcPrQeaq73FaKcyaRW9ypUQ3BpqvaYqRGR22K5yFdVIbGNeAScDJGM7bdare7SdRK4JGCRkk+LUdyc9d61eT97UuT8qlZa4OhSnFUmUVjJwWLOw/qclj32z0owHzq2sXyoyRVm8lkNSly2UkSrMcNW44aOiVjLIUsZl3HCFkG+pdsZViNu2Kpy+yreHQ6lQd+YCWUE9V3wcDfG2a6UIKfIoj1M4+DS2jk5/ZOQO2Csp6LOv8sfNkYZz071YsfYwA6pmDnzWMEA/Nj/AMAV0nMFDa4q31eWSpcA5E4YVQBVUKo6BRgCjBqpG5qBujXNo5eSdkaQlx5CpG59BWV72af3372qXiNYzRoG6Paqt0ivuRuOlB95pml+8CqgpQdrgLXyZU3A1Ot2JdgpMSrhdMmdvPcViBHTwHZ2OXCoMafNWxXVsfvAoZz5Eiu+HUvxIHM5NbnSjArpBPgjxp3z11DejPfMCsioMHGtUXdz/cxGcf4rcnTO5APzUGq2kjpsOw6V1LPF+iHkoyp3cPzIm0tLgNk+XbJ8vlWohkWN449YEo0ycslNXoT5jNFVc9f2FHRaznn+EUsnwCj4VmMc6R2EYLctCfIZxqO5rjGDMck79z5mu+QUOThcTbtGpJ6nHU/lWeLqdW9+Qu/JzNhxyWBdBJeIgqYmxpZW/EO4/LzAPkK2uLWEZjW5SWPlzcloIlK8wsmQRMi40so2269R2qdx7MQuc+JceQYEfQ5o1nwblMCkjbBsBghClhgkZ6HFa/8AZx+Vwy1L0/Br3/AbSOKGS3NzcSrOyvJEVaAMsa8zTzQGMXiPj3AxWBLxgqSHUHS7xFomDrrU7jbpsR5469qs3rMIDC4eaPK7oxEiqCzFQM4wS3r0G1ZXEY9Bh5cJAkw/8xi2ljjCOwxkYG+fKnBRy/xcjlCMlaNtGDDY5/4PY9jUuVWW9lLGiSISxEHNkjJDPlWCyBQNnVQ0Z7jJPkaNY8XWVcjYgDIPr5j0rnyYXHmPKOeUNS08dV5IanJcVXe5qIqRnwRMVKo+8Uq0qQUjTxTMaYSCpCuY0IaqIrmn0UgwobQUFWepC6oBcUJ5KirHyXhe1IXYrIe4obXuKfasdm0bgUJpAayRxAd6mOIDvVdtomrNImnVaz1vx3oy3w71P5IehZaOocunS5B8xUxKKnZi0oZYqOsNDE1I3NK2wCmIUN4xQXuqA94KpRYtg0kYqsyVB7wUB7oVrGLDZFoLRY0rNF6PWjJxEU5RkUmjVjhovJ9azF4oPWpjigrncZlIvMlCYmq/8QHehter3qlFg2Ekc1lXdmGOejYI9DkdSBirj3A70Iyr3rox3HlE3XhlbhvEZbVWGjmBWkktnBy8MzpoLjI3BAGV86vJwaMxieKaMcq1jklGqNGd2f8AAYichtIbYZ3TpvQ45VoiSBFdY0RhIVLagMeEEAHP9OGbpvk+ldSy26fBpGaapkJrCRSQ6lSCQQwI3/OhmzNbnDeJK6AXTEaGJyGGXzsg1YOrA8OCemTud62Lz2k4fEiNBarcMZGhORqZRoOXVWyCQcbnb1rFuW1IJdPGtkziTw809akH4V1HLYGo+HrSrJ5pGXbRVC0Skz03MpeSQckpquZzWguDTNADStILZnm5NQMpNaBtBSFqO1PZfAGYwNVnjNdALUdqi9kO1NZq9Fa2c20TVHQ1bktn6VVkta3jmTI7ZnK7URZTRWhoZStLTBvUNHcmjrfHvVICipHWcoIayFscQPemN8e9CFvUxaelZ6wQ7bItdUM3FENr6VA23pVLUmmRMxobSUX3ena2p7RQasrF6iZatC1pmtKtTiJxkUzdU3v1WWsqC9hWiljYvzRD+IU4v6G9iaEbU1ajjZO0iy19QmvKA0BqIiq1CJLky3HfYq5HxAd6yxDU1h+dKUIsW5qfxEd6deIqOmw9NqzRb/OprZZ71n24Ie8jTHEx3pVQHDvU0qXbxj2kauo06k0cp6UlQdq5dkbasaNjR1c0lxU9YrJy/Qeog1ERhQuYKcOKhjoshxT6xVbWKQalRSDOAaA8AP2KKBTlBQnQyk9oPvFCa0FXjHUeXWqnRLjZnmyFGjtKscuiJHTeTghQBrbfeBUxB94qyqCicsVg5GiVFURCm5I9PpVoxChSJSQ7aAGIelRaIen600tVnk+9q1jCxObQflj0puQKqiY96kJj3/aqeNkd0tC3FL3MUAXBqYuT94qdJB3ETNgKG3DBUxdmkbqlU0G6K7cKHpQn4WPSrZuTUGkJ8q1i5r2ZumUjw+omyNWjn4T9KYk/D+9bKbM9Sp7qfsU/IP2KsEH4T9KWPQ09wUAGg/YpUfT6H6GnpbF9stLcGirL6/tXMLxOjLxT7zTfTMnuHShvX9qRz94rn14qO9FTinrWT6eZSyo28GkAfT6VkrxH1qX8Q/uqXhkaKaNTT8qj9Kzjf/3U38Q9aXakVujVD0/MrH/iPrUl4j60dmQtka2qpA+grNXiQ70ZeJDvUPHJegtF3A7CpADtVVeIA/YqYvBUOMh2G1imacCoCcGkXHpSodia6FAe6qT4oDAVcUgbBy3FVnmNWmQVAoK6IyS9E38lMMakGqzoFIItW5omogOZSEtWBEvepche9Tuh6xKolpc6rPu69xS90HcUbxDSJV51OJvnVn3MdxTG1HcUbxFqgPMNTWZvWpGEUsYpWmFCE7etIzPSzUTJRX6C8D89/WlUed609PX9A3ZximpaqVKvYMiQNEDU1KpYgqOe5qYc56n60qVZFInrPc0zOe5p6VSMgWPen1U1KqAYMe9GRz3NPSqJDLULnuasI57mlSrlmUizGx7+VWUY96alXNIpBCaiDSpVKBjNUTSpVaMwLf5obmlSraJLIk02aVKqGR1HPWpaj3pUqTKHDHvSLHvSpUihixqLNSpVSEQZj3qDMe9KlVIhg9R70qVKrI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030" name="AutoShape 6" descr="data:image/jpeg;base64,/9j/4AAQSkZJRgABAQAAAQABAAD/2wCEAAkGBhMSEBAQEhIUEBAQDw8PDw8PFBAVEA8PFBAVFBQQFRQXHCYeFxkjGRQUHy8gJCcpLC0sFR4xNTwqNSYsLCkBCQoKDgwOGA8PGiwdHBwpLCwsKSkpKSksLCksKSkpKSkpLCwpLCwpLCkpKSkpKSkpLCwpKSksKSkpLCkpKSkpLP/AABEIAMIBAwMBIgACEQEDEQH/xAAbAAABBQEBAAAAAAAAAAAAAAADAAECBAUGB//EADoQAAIBAwIEAwYEBQQDAQEAAAECAwAEERIhBRMxUSJBYQYUUnGR8DKBobEVI0Ji0XKSweEHM0M0JP/EABkBAAMBAQEAAAAAAAAAAAAAAAABAgMEBf/EACwRAAICAgEEAgECBgMAAAAAAAABAhEDEiEEEzFBUfAiYfEycYGRobEFFEL/2gAMAwEAAhEDEQA/APHtHypxa/6fqKqa6kJDU0wLQsD6fWpe4H0+ooKymio/rUuxcjmyP2RTe7GjaqbBpWybYAxUMrVkxmhvFTTHZXahmjPF6VAx1aKIU1S5Zp+Ue1VYEKen5Z7UuWe1FoCNKpcs9qYqe1FgNmmp6mgHakAwjJoqWx7UaJV7H61cihX+761nKYFRLRu1WI7V/l+VWxbr3b60RIB8TfUVi8g9WASzf0+lWEsj54+lEC/3N+lOzf3H8xWTlJhoxhb48h9Kk0Y7L9P+qA+fj+oNBfV8S/WhRb9g4lpkXsv3+VV5FXsKrFW+JfrQ2jPxJ/uFaKH6k6hHVO1VpSvb9ai0Dd1/3ChG3b0P5itkl8hrQmcVAyCouhqBFaJDCcwUqHSp6gF90b4TUhZP8Jq+k5oyXR9ayc5EWzOW0fsfoaIsDdv0NXzdn1qQvD3/AEqNpBbKKxHt+9TEZ+81Za79R9D/AIoZuP7h9P8Aqi2ALT8qiy/Kpsw7io4HxCqACUqIjNG0f3D60Nh6inYx1hPYfWpiH0/UUDV61EyetOmHJZ5Xp+tMYz2qsZT3/Wm5x70asOQ5j9KgV+9qAZj3qBf1qlFlFjYeX7VISgeX7VUzTU9QNOO8x/SPoKuRcRX4R9KwaWah4kxnSjiadh9KX8UTsPoa5sU+ajsRHszoW4svkBQ34jmsLNLNNYYoNmazXp70A3BqiDUlfHn+1VpQmy2CT9iiCLI8v0qulz6/ov8AiiC99R/tX/FKmIc23y/ShtAPvFSN56j/AGiom7/0/SjkKBvBQ2go/vI7L9P+6i1wD5D8s1SsdFflmlUi9KqsCwkvrR0mHc/Q1m6zTiU1LiFmykiHqf3qeIvi/f8AxWMJjRQWNQ4D4NFhF8X7/wCKGYk8noCRMasxQt2qfHsVAmt1+KhNB61prEe1OYD8NT3BUzIaP1oJ+dbL25+H9KE0eOqirUxf0Mqo5rQkx2qs59K0TsYDamxSc1HFWBIim001KgBFaYCnpAUwFinxSxT4pANT4pYpb0APin0impzikA4ApiKbNN+dACK0sUvzpqAGxSpZps1QCpqenoAjSqVKgBUqbFLFABEIo6SCqoWnxS1A0o7gDzqwl6O9YtSBNZvGgs3lvR3/AHqQvR8X71hBjUsmoeJDtmxJc9j+pqtJMe/61SVzUgx+zQoJASkJ+zQHQ0fB7VBga0QFYrS00Uio6qdhRDTTYqTGoU0IfFKmxSApgKlUgKfTQBHNNk1PRThKLQyGaWaLyxTiGi0IDTUc257VHkn1oTQAqWmicmly/nRYA9FPy6KIvnUglJsAAiPapi3btRxRA9TsxOyr7o/w0qu82lS3kLkoYp8+lLTS0VZQ+RTrim0U2KQFhYxRhEveqyGjxrqIUAksQAACSxJwAB5moaYUEGmiwW4fYLncDbpknA3rquBexEYtZOIXbZtoS6SQQsROsoZVCPsQDlumc7V3tl7MiG54U9tHrtv5gnZViVwkqgwvN3ID9cdR3Nck86TqPP8Ao6IYLVydHllv7LSOrMEGAGbqSzBW0toVQS5B6hc4q9eewUsOnmBBqjkm2cnEcf4ycDIxvtjOxrvU4vbxvDJPNFBc2vELi3jlt4jtaoWaVHWTpqLMusDJLUrGRpoeTFZhLS4meTRMZ1jOWcSSrMGBmZlK+AAADPXBrJ5Jm3ah8HmU/BCg1FSRkKSDnDFA4XHXOk5qiwj6Y38+ua9K4twJ31zMUgUrbtJyUdWXWulnlDbs3gOk6d2fG/WsS+4ErGZjokXnBI5HKLJzJXURxkKwKHTk6CqnOe1OOZey30ikrg/7nGOkXY0F4krYv/Z/DkRyALzGiUSHJLgbAaASc4IzjqN/PGdNwidc+DXpLBuUVfSQSDkLuNwfKuqMk/DOSeHJDyiny17fvTGNfs1FnP59vOoFzWyRiSMa9qiUWoljTb06AfApwKiEzT8s0xhAKcAVe4L7OXF0xWFC+nGtv6Vztv8A4rveH+yFvbxxSf8A6HlhlcTSISsLR4JxGNvw5IzknHlXNl6iGPz5+DoxdNPK+ODzqKzdvwI7/wClWP7VYj4DcHTiJhqJClgFyR1Ayetd3c8PZm5hGqOaGEKEkhcaunNWPUCFDee3WiT+zDxajLqWBNLySsQiK52EiMTlwp8sA79TXM+t+EehH/jI/wDqRydn7FTO4QvEjE4KhgzDbJOB1wN9s10Fn/4lZ5pIWn06I1cS8ocp8+QOryo83EzBJGTEioTl52jwTLja4i3OQQR3B9M1opxZy0krxsLeXkiXmqAjHTkt4c4YjB3AFYS6jO+UbPoMK/c5PivsEsSRstzlpc8pWjIMuMYZQDqwTkdOo9ax5fY27Cl1j1qM50Eahg4PhOG2IIzjGa9Uh4jjRcvzLiQWvLkjDosjLqX/ANaIPCfUYBA3xkVjiy1yy3UU3Jh1KoVjoEsu4JwfxYzVw6uaXPNGT6KDdeDyiVWU4YFT5hsg/Q1HWe5r0ni91bzxO0uOYqa9LKVOrC6lydyeu4/KvO7+JVchCWTYqW2YAjOD6jpXoYM3dXKpnn9R07wvzaBhvWpLJ86Bmlqrejmstcz501V9dKigsIZajqoq2bEZCkgdSAcD8+lFbhcgRZCjCNmKq+DoZh1UN0z6UWg5AK47UZHXzH61csfZm5laNI4JGaZnWIaSBIyfjClsAkY37V1fAv8AxwqvYyX0ipBeXBhRIZFLnSp/E4yF8elcDfc9KzlOKGotmL7NezD3svKhjJIUvI+ToiQdWYgfkANyTXd8A4ILANeW9ut8otEmSbcyRXUcyiWMeS4UnYAk6etVeB8aFvemT3LkJYxXls8duGHvO50I+okhsBiXJOcCsm446sdvJDaGaOK4kjuBE2Ve3kAOQHBzp6epCiuSblLheDqUFDmRu8evIo+GgwozW93dC5l5jhXilbflhf8A6rlHB2x0rA497amWVTbc22SOIwIRITK8e34z02wcY6VzlwJXILksQNIz5L2H6/WrHB+EtLcQQnpLLGjY66Sw1Y/LNVHHGJnLM348HZ+xHseh03t2HCkq0DSYZZJWOIo9JBLFj4jnA06fi26mTjERRUjlWJeVKGSaGENE8za4cwzEjG2AF2ynQbY1fai9uLSx5Ky26S69MMahy0sSoWMR+FyABsNq8oSzdygkhjjileJfeNbZRmOqISHfHiJHTPfpXNke7pM68ONa3I6dLznQyTi3lltNEkkjRF2d715FjkBtnZlKnAODlV6jeqvFeJC1ZFkLho5iztAUjjlWbOGnUeISxqq5J3yR8zpWtg0caYW3g4l7m8Sq8skn8prggu0Q1BgUJOrJ36jG48x9pL8STu2qNtTM0ksKsoeQ7Fip8yd9tt9qnFjU5V9+/fRs56qzW4jxldIVwizOZJbhoUURNFKAQoP4tQbD/P1FC4JxPMyLucys2kFlk0hB8PVvAD0/EB3NYpvB/L23RSrZ3Dk58bE+eCNvQUK3uSp1Af0sHG6gqx3Ut13rsWFa0Q8zs9Rb2eJ5a6VkfUojjleAXEwdVaeOVDjRJHq1bE9fyrMteCQuIleO3bmTTRxyaCjOImPXKgsdxq9BtnBreueJFNaRQ28txMsRtBHvInvUC+9XMu+pVLY8wcY8qJBpSZLWOTMXC7Vblo7ZpTNLclCWiCuCJI2DdPLXiuG5JcP7+5pa9xs5tvZG30rK0B0c4Rzcr3nSAc6Wi8R1Rtt48nc9KaL2Pty7RmEeElJZY5JNEMn9GnMni3Byh8Qwa2ZGEkUduILa3ikEM5WfKGfG86hFOqF1YlhjyIotxeLKJZFFqY7q3EVnHN4TdzKf5gmcAZZdseLqy+eaTyZPl/frHpj86mDaeytuEaR4AECEmRpp40SRWKkOX3UE7BcEnpnNaUXslEphzbR5IaR+abhUMbsFQZZisTJkHS+ottWx75GjqY5YInMA4bEzCaSWK9R1LwlX8BRc9Tv571znE/a6LGAEbVd6eIKYs/xBlKjmrnOkZUsNx1Hyo2yy+RawvwjbteHEmII3Le3lmtI7ggBLeRcFF06Y9YcsdiGJPnWnYcPjaZTENREkM5jKvbyRqA8TyKCAGGoNlT8R7iuGl9tWmaZnUyobkGNSob3aMDQkkWejjUNsYyc+VMvFpIhMs0DtOtvHEUl1tzYlkykrHycZ6giolgk/JtGfFJ0dPxGGGd/A8jC5DyrqjR0MFs55lsmoDSC2+n5VSseOrJILhl94GwgVtKG1tXykysCQsiq2kb569afintMzR8mMqz3VuZRcORy1mKKstuiH8IZfPJwx+dc8LxnYhiGECR28R0kmQOPEjDGCrBGQ52BOfOlHC65+/eC1NNUzY9p4CLZJ5OU38t1F0g0ln5/KMMcL9E0FCGxjC7dc1w83tFKeYGbOtnkBZVDB2GGbOM7jbB8q6a/EUsuVSRWmKzrCNAaODk8kx5PhfcKANsY9ax+McOtkCCJneVX0yyOw0uIzpkIXH4QQpBDHZiPKu7CopUzlyudFn2R4+4MVqiqTLIAxY41qSoILH8Ow6+WPStT/AMjW8SyRLEwOFdI0jcFIlido/ECAckrnJOfxdRiuPs9SOrgFSjaho2IbvVq7n15OG1FixJ6kkkknud+tU8cdtkjKHUJ8Sl4M+Zd/Fkn13qhdHUA3mAFPrjYGtG5sy+DqII8jkg/4oElh0HkK6MbSOfqc0ZGZUTWgeHVE8PNbbo4dkUaerv8ADj95pUbINkdikWtuIxoTNac6NUY//NjLlHUeg1DbqK1I72G1jhjurcS2rMzRKDgGRCQZSudzv1P/ABWVI8iCKO3OmMoeaoAJMuPG2PPuO1V7bhTzumFeUYLeNgZAgfS7LHnC79yK86X5ct0j18bjX4q2zvuBcb4fI6lcRNFPJJDqkZQZZV0yMBnG/THpV3iHCuH+7W9oZGiW3mMsJEoL81vEcs2dtwcbeVZcHBuExxjVF/MPhBuJnQh/6tOGCgbHxZriOOWFuzabZHIB3laRhF16KHGph67ZrkitpfjJpGstUrmqO44vJbLJNczrfPFKRlle3ERLZAxp8WMZ9etc7/D7ZzOY5jlGk5MBRjPMo6HbYZyOtY9i9zCSY20LsQoYHDAEbalx5n610HAuPxxSGaYtDLPE8NzPHGNSLo8MkQiGnVq05LDO2a11klw7/kYuWGZb9muE2FxA0jTMjRqWl1sgWA+QYbFwe4I7V1vs5baDFyY7Q2RQmW8JxLKpyP5aDJUjcbn/ABWJB7QwxNa8OiRb+zly9zcXYGpdblm8hp07Nv3AFV+L3dpayztHIYbi6tjFaoN7eEEAK64GFBK7dcHfzrKSbfvnwUoR+KI8fubeeea0t5Z1mhmR4biZtSKdeHjjLEMB4s+edPpT+yFiYYL8QTQT3urQ9tKmY/e1lLRyI74ydCSnHcelc/xK7iNvappW5uYZEe7kEhDKobY6gRnqAW9Ks8b9rngRTBJGyyvNHcKY050jLlRMzp3Rlxg/ua0UJfwx9/f8lyS15fgf2x49o0OBCLpkEcUtmwIigCgvG25G7s4BHkTv5V5y7dfl0HT1O9WbXh8kp0RoXwRnGcA9y3QV0Fl7DMQea4HYJ4iD3JOx/WutPHgjUmcmTJvwcwoO3y6jGFz3qyYfDkf+vUNTjdmbBxt5V2kHsRCFZCXbVjJLLkY7DGK0W9mkCKsTGDT5oFy/+okb1lLr8N1ZMTmOFXFw91atEjFki0gIqrLLEpOpGyQX22+QGK2+F8cDXb80ywCKFka2RlElyQjKgaQnOrBHXPlitO0ZrNhLbWkHP0FOc7XD5ydzoL6QSB5AVnXvEYJpHaeCaGY+KO5L88QuDkYjIBZOuQWPlip2jk5j4o6Yz4onwe2jaxkmjCxy287iJ7x8mGJyupnbScdgMDJLVrXPDoi/DAHb3YN/I93i1Kz7M0xmGBDlgTsPwjcDFcdYcZdDOSFf3hyhYwQDLHcN41zp26b1o2vtY5M0zSKpWMwJboOZAPDpChNOQOvT1oljlb++S1JMv8S4DHy5Yws0rNfsbWYTxMbtyfGq6RpjOncsd9sZ8qpT8Lg5rjlNC06xCyE5/wD510nDzliQMLgjcnJztVVuMvFACHCBo/DGARaRazugiBzzCMkk560uc4jt1jdFkt4nKplccpwS85QAnzOF6+fWrUZL2K0aq3CJ7t7vDJDJHezfzHQPJOBGombc/wAtSAPl6UaHj41xzoJI5Z7xpZoVVZGuEORkKzHTGAD06k0PgBi94YJb5ge1Mbc7Suosvjdv6md/M+QNVOCWM16xtS5DrrQR6QggXcqgKAYTA3xUuC9lKfBncSW3knZIAI41kldXRX21AaYyGbwsuD4htv8AKp+yPFGtZwGUsjMQoyVaWUaxEzD4cuwI3GHz1Aq9bWUFkHM8bzXLO1ujhSIFHQzAE5cjuRitlPbS2hdFlhimSPSVkKqG8IGggno2M0NuqStDVLlmNdWIYw2uprV+WLdzKqovvfMaXQXGAjAsPPDZU+VYXFeDiBVDOyzE6GtXUBYvCruQ6sQcjp0yM+ld3ecTV2naMKbcOs0k7srGUg64yAzBcrnTuCGHhJBxnzbi/EnmlkdyyljqkAzpQgbaF8ie3luKrBbIy+OTesrRXjR+pI3wc798/r+dFPClqt7MXykPEcAjDqOmVI3wPkFPzJraZhXJmlKE2jzZR5Ms8KFRbhQrSaYUFpqlZJE0jPbhYoTcPrQeaq73FaKcyaRW9ypUQ3BpqvaYqRGR22K5yFdVIbGNeAScDJGM7bdare7SdRK4JGCRkk+LUdyc9d61eT97UuT8qlZa4OhSnFUmUVjJwWLOw/qclj32z0owHzq2sXyoyRVm8lkNSly2UkSrMcNW44aOiVjLIUsZl3HCFkG+pdsZViNu2Kpy+yreHQ6lQd+YCWUE9V3wcDfG2a6UIKfIoj1M4+DS2jk5/ZOQO2Csp6LOv8sfNkYZz071YsfYwA6pmDnzWMEA/Nj/AMAV0nMFDa4q31eWSpcA5E4YVQBVUKo6BRgCjBqpG5qBujXNo5eSdkaQlx5CpG59BWV72af3372qXiNYzRoG6Paqt0ivuRuOlB95pml+8CqgpQdrgLXyZU3A1Ot2JdgpMSrhdMmdvPcViBHTwHZ2OXCoMafNWxXVsfvAoZz5Eiu+HUvxIHM5NbnSjArpBPgjxp3z11DejPfMCsioMHGtUXdz/cxGcf4rcnTO5APzUGq2kjpsOw6V1LPF+iHkoyp3cPzIm0tLgNk+XbJ8vlWohkWN449YEo0ycslNXoT5jNFVc9f2FHRaznn+EUsnwCj4VmMc6R2EYLctCfIZxqO5rjGDMck79z5mu+QUOThcTbtGpJ6nHU/lWeLqdW9+Qu/JzNhxyWBdBJeIgqYmxpZW/EO4/LzAPkK2uLWEZjW5SWPlzcloIlK8wsmQRMi40so2269R2qdx7MQuc+JceQYEfQ5o1nwblMCkjbBsBghClhgkZ6HFa/8AZx+Vwy1L0/Br3/AbSOKGS3NzcSrOyvJEVaAMsa8zTzQGMXiPj3AxWBLxgqSHUHS7xFomDrrU7jbpsR5469qs3rMIDC4eaPK7oxEiqCzFQM4wS3r0G1ZXEY9Bh5cJAkw/8xi2ljjCOwxkYG+fKnBRy/xcjlCMlaNtGDDY5/4PY9jUuVWW9lLGiSISxEHNkjJDPlWCyBQNnVQ0Z7jJPkaNY8XWVcjYgDIPr5j0rnyYXHmPKOeUNS08dV5IanJcVXe5qIqRnwRMVKo+8Uq0qQUjTxTMaYSCpCuY0IaqIrmn0UgwobQUFWepC6oBcUJ5KirHyXhe1IXYrIe4obXuKfasdm0bgUJpAayRxAd6mOIDvVdtomrNImnVaz1vx3oy3w71P5IehZaOocunS5B8xUxKKnZi0oZYqOsNDE1I3NK2wCmIUN4xQXuqA94KpRYtg0kYqsyVB7wUB7oVrGLDZFoLRY0rNF6PWjJxEU5RkUmjVjhovJ9azF4oPWpjigrncZlIvMlCYmq/8QHehter3qlFg2Ekc1lXdmGOejYI9DkdSBirj3A70Iyr3rox3HlE3XhlbhvEZbVWGjmBWkktnBy8MzpoLjI3BAGV86vJwaMxieKaMcq1jklGqNGd2f8AAYichtIbYZ3TpvQ45VoiSBFdY0RhIVLagMeEEAHP9OGbpvk+ldSy26fBpGaapkJrCRSQ6lSCQQwI3/OhmzNbnDeJK6AXTEaGJyGGXzsg1YOrA8OCemTud62Lz2k4fEiNBarcMZGhORqZRoOXVWyCQcbnb1rFuW1IJdPGtkziTw809akH4V1HLYGo+HrSrJ5pGXbRVC0Skz03MpeSQckpquZzWguDTNADStILZnm5NQMpNaBtBSFqO1PZfAGYwNVnjNdALUdqi9kO1NZq9Fa2c20TVHQ1bktn6VVkta3jmTI7ZnK7URZTRWhoZStLTBvUNHcmjrfHvVICipHWcoIayFscQPemN8e9CFvUxaelZ6wQ7bItdUM3FENr6VA23pVLUmmRMxobSUX3ena2p7RQasrF6iZatC1pmtKtTiJxkUzdU3v1WWsqC9hWiljYvzRD+IU4v6G9iaEbU1ajjZO0iy19QmvKA0BqIiq1CJLky3HfYq5HxAd6yxDU1h+dKUIsW5qfxEd6deIqOmw9NqzRb/OprZZ71n24Ie8jTHEx3pVQHDvU0qXbxj2kauo06k0cp6UlQdq5dkbasaNjR1c0lxU9YrJy/Qeog1ERhQuYKcOKhjoshxT6xVbWKQalRSDOAaA8AP2KKBTlBQnQyk9oPvFCa0FXjHUeXWqnRLjZnmyFGjtKscuiJHTeTghQBrbfeBUxB94qyqCicsVg5GiVFURCm5I9PpVoxChSJSQ7aAGIelRaIen600tVnk+9q1jCxObQflj0puQKqiY96kJj3/aqeNkd0tC3FL3MUAXBqYuT94qdJB3ETNgKG3DBUxdmkbqlU0G6K7cKHpQn4WPSrZuTUGkJ8q1i5r2ZumUjw+omyNWjn4T9KYk/D+9bKbM9Sp7qfsU/IP2KsEH4T9KWPQ09wUAGg/YpUfT6H6GnpbF9stLcGirL6/tXMLxOjLxT7zTfTMnuHShvX9qRz94rn14qO9FTinrWT6eZSyo28GkAfT6VkrxH1qX8Q/uqXhkaKaNTT8qj9Kzjf/3U38Q9aXakVujVD0/MrH/iPrUl4j60dmQtka2qpA+grNXiQ70ZeJDvUPHJegtF3A7CpADtVVeIA/YqYvBUOMh2G1imacCoCcGkXHpSodia6FAe6qT4oDAVcUgbBy3FVnmNWmQVAoK6IyS9E38lMMakGqzoFIItW5omogOZSEtWBEvepche9Tuh6xKolpc6rPu69xS90HcUbxDSJV51OJvnVn3MdxTG1HcUbxFqgPMNTWZvWpGEUsYpWmFCE7etIzPSzUTJRX6C8D89/WlUed609PX9A3ZximpaqVKvYMiQNEDU1KpYgqOe5qYc56n60qVZFInrPc0zOe5p6VSMgWPen1U1KqAYMe9GRz3NPSqJDLULnuasI57mlSrlmUizGx7+VWUY96alXNIpBCaiDSpVKBjNUTSpVaMwLf5obmlSraJLIk02aVKqGR1HPWpaj3pUqTKHDHvSLHvSpUihixqLNSpVSEQZj3qDMe9KlVIhg9R70qVKrI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0" name="Куб 12"/>
          <p:cNvSpPr/>
          <p:nvPr/>
        </p:nvSpPr>
        <p:spPr>
          <a:xfrm>
            <a:off x="642910" y="357166"/>
            <a:ext cx="928694" cy="928694"/>
          </a:xfrm>
          <a:prstGeom prst="cube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innerShdw blurRad="114300">
              <a:prstClr val="black"/>
            </a:innerShdw>
            <a:reflection blurRad="6350" stA="50000" endA="300" endPos="550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</a:t>
            </a:r>
            <a:endParaRPr lang="ru-RU" sz="4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Куб 13"/>
          <p:cNvSpPr/>
          <p:nvPr/>
        </p:nvSpPr>
        <p:spPr>
          <a:xfrm rot="21305710">
            <a:off x="1752482" y="38001"/>
            <a:ext cx="928694" cy="928694"/>
          </a:xfrm>
          <a:prstGeom prst="cube">
            <a:avLst/>
          </a:prstGeom>
          <a:solidFill>
            <a:srgbClr val="FFC000"/>
          </a:solidFill>
          <a:ln>
            <a:noFill/>
          </a:ln>
          <a:effectLst>
            <a:innerShdw blurRad="114300">
              <a:prstClr val="black"/>
            </a:innerShdw>
            <a:reflection blurRad="6350" stA="50000" endA="300" endPos="550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  <a:endParaRPr lang="ru-RU" sz="4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Куб 14"/>
          <p:cNvSpPr/>
          <p:nvPr/>
        </p:nvSpPr>
        <p:spPr>
          <a:xfrm rot="370916">
            <a:off x="2547601" y="618807"/>
            <a:ext cx="928694" cy="928694"/>
          </a:xfrm>
          <a:prstGeom prst="cube">
            <a:avLst/>
          </a:prstGeom>
          <a:solidFill>
            <a:srgbClr val="FF3399"/>
          </a:solidFill>
          <a:ln>
            <a:noFill/>
          </a:ln>
          <a:effectLst>
            <a:innerShdw blurRad="114300">
              <a:prstClr val="black"/>
            </a:innerShdw>
            <a:reflection blurRad="6350" stA="50000" endA="300" endPos="550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</a:t>
            </a:r>
            <a:endParaRPr lang="ru-RU" sz="4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Куб 15"/>
          <p:cNvSpPr/>
          <p:nvPr/>
        </p:nvSpPr>
        <p:spPr>
          <a:xfrm>
            <a:off x="3500430" y="214314"/>
            <a:ext cx="928694" cy="928694"/>
          </a:xfrm>
          <a:prstGeom prst="cub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  <a:reflection blurRad="6350" stA="50000" endA="300" endPos="550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</a:t>
            </a:r>
            <a:endParaRPr lang="ru-RU" sz="4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Куб 16"/>
          <p:cNvSpPr/>
          <p:nvPr/>
        </p:nvSpPr>
        <p:spPr>
          <a:xfrm rot="21447810">
            <a:off x="5592227" y="305847"/>
            <a:ext cx="928694" cy="928694"/>
          </a:xfrm>
          <a:prstGeom prst="cube">
            <a:avLst/>
          </a:prstGeom>
          <a:solidFill>
            <a:srgbClr val="92D050"/>
          </a:solidFill>
          <a:ln>
            <a:noFill/>
          </a:ln>
          <a:effectLst>
            <a:innerShdw blurRad="114300">
              <a:prstClr val="black"/>
            </a:innerShdw>
            <a:reflection blurRad="6350" stA="50000" endA="300" endPos="550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</a:t>
            </a:r>
            <a:endParaRPr lang="ru-RU" sz="4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Куб 17"/>
          <p:cNvSpPr/>
          <p:nvPr/>
        </p:nvSpPr>
        <p:spPr>
          <a:xfrm rot="609093">
            <a:off x="4503697" y="503201"/>
            <a:ext cx="928694" cy="928694"/>
          </a:xfrm>
          <a:prstGeom prst="cube">
            <a:avLst/>
          </a:prstGeom>
          <a:solidFill>
            <a:srgbClr val="00B0F0"/>
          </a:solidFill>
          <a:ln>
            <a:noFill/>
          </a:ln>
          <a:effectLst>
            <a:innerShdw blurRad="114300">
              <a:prstClr val="black"/>
            </a:innerShdw>
            <a:reflection blurRad="6350" stA="50000" endA="300" endPos="550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</a:t>
            </a:r>
            <a:endParaRPr lang="ru-RU" sz="4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Куб 18"/>
          <p:cNvSpPr/>
          <p:nvPr/>
        </p:nvSpPr>
        <p:spPr>
          <a:xfrm>
            <a:off x="6286512" y="571504"/>
            <a:ext cx="928694" cy="928694"/>
          </a:xfrm>
          <a:prstGeom prst="cube">
            <a:avLst/>
          </a:prstGeom>
          <a:solidFill>
            <a:srgbClr val="00CC00"/>
          </a:solidFill>
          <a:ln>
            <a:noFill/>
          </a:ln>
          <a:effectLst>
            <a:innerShdw blurRad="114300">
              <a:prstClr val="black"/>
            </a:innerShdw>
            <a:reflection blurRad="6350" stA="50000" endA="300" endPos="550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</a:t>
            </a:r>
            <a:endParaRPr lang="ru-RU" sz="4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Куб 12"/>
          <p:cNvSpPr/>
          <p:nvPr/>
        </p:nvSpPr>
        <p:spPr>
          <a:xfrm>
            <a:off x="2071670" y="5214950"/>
            <a:ext cx="928694" cy="928694"/>
          </a:xfrm>
          <a:prstGeom prst="cube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innerShdw blurRad="114300">
              <a:prstClr val="black"/>
            </a:innerShdw>
            <a:reflection blurRad="6350" stA="50000" endA="300" endPos="550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</a:t>
            </a:r>
            <a:endParaRPr lang="ru-RU" sz="4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Куб 13"/>
          <p:cNvSpPr/>
          <p:nvPr/>
        </p:nvSpPr>
        <p:spPr>
          <a:xfrm rot="21305710">
            <a:off x="3109804" y="4967199"/>
            <a:ext cx="928694" cy="928694"/>
          </a:xfrm>
          <a:prstGeom prst="cube">
            <a:avLst/>
          </a:prstGeom>
          <a:solidFill>
            <a:srgbClr val="FFC000"/>
          </a:solidFill>
          <a:ln>
            <a:noFill/>
          </a:ln>
          <a:effectLst>
            <a:innerShdw blurRad="114300">
              <a:prstClr val="black"/>
            </a:innerShdw>
            <a:reflection blurRad="6350" stA="50000" endA="300" endPos="550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Ú</a:t>
            </a:r>
            <a:endParaRPr lang="ru-RU" sz="4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Куб 14"/>
          <p:cNvSpPr/>
          <p:nvPr/>
        </p:nvSpPr>
        <p:spPr>
          <a:xfrm rot="370916">
            <a:off x="3904923" y="5548005"/>
            <a:ext cx="928694" cy="928694"/>
          </a:xfrm>
          <a:prstGeom prst="cube">
            <a:avLst/>
          </a:prstGeom>
          <a:solidFill>
            <a:srgbClr val="FF3399"/>
          </a:solidFill>
          <a:ln>
            <a:noFill/>
          </a:ln>
          <a:effectLst>
            <a:innerShdw blurRad="114300">
              <a:prstClr val="black"/>
            </a:innerShdw>
            <a:reflection blurRad="6350" stA="50000" endA="300" endPos="550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</a:t>
            </a:r>
            <a:endParaRPr lang="ru-RU" sz="4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Куб 15"/>
          <p:cNvSpPr/>
          <p:nvPr/>
        </p:nvSpPr>
        <p:spPr>
          <a:xfrm>
            <a:off x="4857752" y="5143512"/>
            <a:ext cx="928694" cy="928694"/>
          </a:xfrm>
          <a:prstGeom prst="cube">
            <a:avLst/>
          </a:prstGeom>
          <a:solidFill>
            <a:srgbClr val="FF0000"/>
          </a:solidFill>
          <a:ln>
            <a:noFill/>
          </a:ln>
          <a:effectLst>
            <a:innerShdw blurRad="114300">
              <a:prstClr val="black"/>
            </a:innerShdw>
            <a:reflection blurRad="6350" stA="50000" endA="300" endPos="550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  <a:endParaRPr lang="ru-RU" sz="4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Куб 16"/>
          <p:cNvSpPr/>
          <p:nvPr/>
        </p:nvSpPr>
        <p:spPr>
          <a:xfrm rot="21447810">
            <a:off x="6949549" y="5235045"/>
            <a:ext cx="928694" cy="928694"/>
          </a:xfrm>
          <a:prstGeom prst="cube">
            <a:avLst/>
          </a:prstGeom>
          <a:solidFill>
            <a:srgbClr val="92D050"/>
          </a:solidFill>
          <a:ln>
            <a:noFill/>
          </a:ln>
          <a:effectLst>
            <a:innerShdw blurRad="114300">
              <a:prstClr val="black"/>
            </a:innerShdw>
            <a:reflection blurRad="6350" stA="50000" endA="300" endPos="550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  <a:endParaRPr lang="ru-RU" sz="4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Куб 17"/>
          <p:cNvSpPr/>
          <p:nvPr/>
        </p:nvSpPr>
        <p:spPr>
          <a:xfrm rot="609093">
            <a:off x="5861019" y="5432399"/>
            <a:ext cx="928694" cy="928694"/>
          </a:xfrm>
          <a:prstGeom prst="cube">
            <a:avLst/>
          </a:prstGeom>
          <a:solidFill>
            <a:srgbClr val="00B0F0"/>
          </a:solidFill>
          <a:ln>
            <a:noFill/>
          </a:ln>
          <a:effectLst>
            <a:innerShdw blurRad="114300">
              <a:prstClr val="black"/>
            </a:innerShdw>
            <a:reflection blurRad="6350" stA="50000" endA="300" endPos="550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</a:t>
            </a:r>
            <a:endParaRPr lang="ru-RU" sz="4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Куб 18"/>
          <p:cNvSpPr/>
          <p:nvPr/>
        </p:nvSpPr>
        <p:spPr>
          <a:xfrm>
            <a:off x="7643834" y="5500702"/>
            <a:ext cx="928694" cy="928694"/>
          </a:xfrm>
          <a:prstGeom prst="cube">
            <a:avLst/>
          </a:prstGeom>
          <a:solidFill>
            <a:srgbClr val="00CC00"/>
          </a:solidFill>
          <a:ln>
            <a:noFill/>
          </a:ln>
          <a:effectLst>
            <a:innerShdw blurRad="114300">
              <a:prstClr val="black"/>
            </a:innerShdw>
            <a:reflection blurRad="6350" stA="50000" endA="300" endPos="550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</a:t>
            </a:r>
            <a:endParaRPr lang="ru-RU" sz="4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000240"/>
            <a:ext cx="5899396" cy="1428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3500438"/>
            <a:ext cx="5020322" cy="1428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Zástupný symbol obsahu 10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prípona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charakteristika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/>
                        <a:t>aplikácie používané na zbalenie a rozbalenie súborov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sz="4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html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webový súbor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Mozilla Firefox, Internet Explorer, Opera, ...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sz="40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php</a:t>
                      </a:r>
                      <a:endParaRPr lang="sk-SK" sz="4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webový súbor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/>
                        <a:t>Mozilla</a:t>
                      </a:r>
                      <a:r>
                        <a:rPr lang="sk-SK" dirty="0"/>
                        <a:t> </a:t>
                      </a:r>
                      <a:r>
                        <a:rPr lang="sk-SK" dirty="0" err="1"/>
                        <a:t>Firefox</a:t>
                      </a:r>
                      <a:r>
                        <a:rPr lang="sk-SK" dirty="0"/>
                        <a:t>, Internet Explorer, Opera, ...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Nadpis 1"/>
          <p:cNvSpPr txBox="1">
            <a:spLocks/>
          </p:cNvSpPr>
          <p:nvPr/>
        </p:nvSpPr>
        <p:spPr>
          <a:xfrm>
            <a:off x="571472" y="714364"/>
            <a:ext cx="8229600" cy="642934"/>
          </a:xfrm>
          <a:prstGeom prst="rect">
            <a:avLst/>
          </a:prstGeom>
          <a:solidFill>
            <a:srgbClr val="FF0000"/>
          </a:solidFill>
        </p:spPr>
        <p:txBody>
          <a:bodyPr vert="horz" lIns="0" rIns="0" bIns="0" anchor="b">
            <a:noAutofit/>
          </a:bodyPr>
          <a:lstStyle/>
          <a:p>
            <a:pPr algn="ctr">
              <a:spcBef>
                <a:spcPct val="0"/>
              </a:spcBef>
            </a:pPr>
            <a:r>
              <a:rPr kumimoji="0" lang="sk-SK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5. </a:t>
            </a:r>
            <a:r>
              <a:rPr lang="sk-SK" sz="4800" b="1" dirty="0">
                <a:solidFill>
                  <a:srgbClr val="FFFF00"/>
                </a:solidFill>
              </a:rPr>
              <a:t>webové</a:t>
            </a:r>
            <a:endParaRPr kumimoji="0" lang="sk-SK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Zástupný symbol obsahu 10"/>
          <p:cNvGraphicFramePr>
            <a:graphicFrameLocks noGrp="1"/>
          </p:cNvGraphicFramePr>
          <p:nvPr>
            <p:ph idx="1"/>
          </p:nvPr>
        </p:nvGraphicFramePr>
        <p:xfrm>
          <a:off x="457200" y="1714488"/>
          <a:ext cx="8229600" cy="457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prípona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charakteristika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tieto prípony spúšťa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sz="40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exe</a:t>
                      </a:r>
                      <a:endParaRPr lang="sk-SK" sz="4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spustiteľný súbor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aplikácie operačného systému Windows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sz="40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com</a:t>
                      </a:r>
                      <a:endParaRPr lang="sk-SK" sz="4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spustiteľný súbor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aplikácie operačného systému Windows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sz="40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bat</a:t>
                      </a:r>
                      <a:endParaRPr lang="sk-SK" sz="4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spustiteľný súbor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aplikácie operačného systému Windows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sk-SK" sz="40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vbs</a:t>
                      </a:r>
                      <a:endParaRPr lang="sk-SK" sz="4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/>
                        <a:t>spustiteľný súbor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/>
                        <a:t>aplikácie operačného systému Windows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sk-SK" sz="4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/>
                        <a:t>spustiteľný súbor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/>
                        <a:t>aplikácie operačného systému Windows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sz="40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scr</a:t>
                      </a:r>
                      <a:endParaRPr lang="sk-SK" sz="4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spustiteľný súbor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aplikácie operačného systému Windows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Nadpis 1"/>
          <p:cNvSpPr txBox="1">
            <a:spLocks/>
          </p:cNvSpPr>
          <p:nvPr/>
        </p:nvSpPr>
        <p:spPr>
          <a:xfrm>
            <a:off x="571472" y="714364"/>
            <a:ext cx="8229600" cy="642934"/>
          </a:xfrm>
          <a:prstGeom prst="rect">
            <a:avLst/>
          </a:prstGeom>
          <a:solidFill>
            <a:srgbClr val="FF0000"/>
          </a:solidFill>
        </p:spPr>
        <p:txBody>
          <a:bodyPr vert="horz" lIns="0" rIns="0" bIns="0" anchor="b">
            <a:noAutofit/>
          </a:bodyPr>
          <a:lstStyle/>
          <a:p>
            <a:pPr algn="ctr">
              <a:spcBef>
                <a:spcPct val="0"/>
              </a:spcBef>
            </a:pPr>
            <a:r>
              <a:rPr kumimoji="0" lang="sk-SK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6. </a:t>
            </a:r>
            <a:r>
              <a:rPr lang="sk-SK" sz="4800" b="1" dirty="0">
                <a:solidFill>
                  <a:srgbClr val="FFFF00"/>
                </a:solidFill>
              </a:rPr>
              <a:t>spustiteľné</a:t>
            </a:r>
            <a:endParaRPr kumimoji="0" lang="sk-SK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2714620"/>
            <a:ext cx="5429288" cy="1143000"/>
          </a:xfrm>
        </p:spPr>
        <p:txBody>
          <a:bodyPr>
            <a:noAutofit/>
          </a:bodyPr>
          <a:lstStyle/>
          <a:p>
            <a:r>
              <a:rPr lang="sk-SK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WWF – nový formát súborov bez možnosti ich tlače.</a:t>
            </a:r>
            <a:br>
              <a:rPr lang="sk-SK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k-SK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28596" y="285728"/>
            <a:ext cx="8229600" cy="928686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txBody>
          <a:bodyPr vert="horz" lIns="0" rIns="0" bIns="0" anchor="b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sk-SK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WWF – nový formát</a:t>
            </a:r>
            <a:endParaRPr kumimoji="0" lang="sk-SK" sz="45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500034" y="3500438"/>
            <a:ext cx="614366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800" dirty="0"/>
              <a:t>Šetrenie lesov má rôzne podoby a formy. Nemec </a:t>
            </a:r>
            <a:r>
              <a:rPr lang="sk-SK" sz="2800" dirty="0" err="1"/>
              <a:t>Jung</a:t>
            </a:r>
            <a:r>
              <a:rPr lang="sk-SK" sz="2800" dirty="0"/>
              <a:t> von </a:t>
            </a:r>
            <a:r>
              <a:rPr lang="sk-SK" sz="2800" dirty="0" err="1"/>
              <a:t>Matt</a:t>
            </a:r>
            <a:r>
              <a:rPr lang="sk-SK" sz="2800" dirty="0"/>
              <a:t> modifikoval štandardný PDF formát a vytvoril formát WWF, ktorý nie je možné vytlačiť, čím nepriamo núti užívateľov pracovať len s elektronickou verziou dokumentu </a:t>
            </a:r>
          </a:p>
        </p:txBody>
      </p:sp>
      <p:pic>
        <p:nvPicPr>
          <p:cNvPr id="9" name="Picture 2" descr="http://www.zelenyklaster.ucm.sk/wp-content/uploads/WWF_logo-300x172.png"/>
          <p:cNvPicPr>
            <a:picLocks noChangeAspect="1" noChangeArrowheads="1"/>
          </p:cNvPicPr>
          <p:nvPr/>
        </p:nvPicPr>
        <p:blipFill>
          <a:blip r:embed="rId2"/>
          <a:srcRect l="25000" r="22499"/>
          <a:stretch>
            <a:fillRect/>
          </a:stretch>
        </p:blipFill>
        <p:spPr bwMode="auto">
          <a:xfrm>
            <a:off x="6215074" y="1428736"/>
            <a:ext cx="2682059" cy="29289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1472" y="292893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sk-SK" sz="5400" cap="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Ďakujem</a:t>
            </a:r>
            <a:br>
              <a:rPr lang="sk-SK" sz="5400" cap="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k-SK" sz="5400" cap="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za pozornosť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2500298" y="4357694"/>
            <a:ext cx="6000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Vypracovala: Mgr. Alena </a:t>
            </a:r>
            <a:r>
              <a:rPr lang="sk-SK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Mrafková</a:t>
            </a:r>
            <a:endParaRPr lang="sk-SK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967434"/>
          </a:xfrm>
        </p:spPr>
        <p:txBody>
          <a:bodyPr>
            <a:normAutofit/>
          </a:bodyPr>
          <a:lstStyle/>
          <a:p>
            <a:r>
              <a:rPr lang="sk-SK" sz="3600" b="1" cap="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Literatúra</a:t>
            </a:r>
            <a:r>
              <a:rPr lang="sk-SK" sz="3600" dirty="0">
                <a:solidFill>
                  <a:srgbClr val="FFFF00"/>
                </a:solidFill>
              </a:rPr>
              <a:t> :</a:t>
            </a:r>
          </a:p>
          <a:p>
            <a:r>
              <a:rPr lang="sk-SK" sz="1400" dirty="0"/>
              <a:t>Obrázok formátov. </a:t>
            </a:r>
            <a:r>
              <a:rPr lang="sk-SK" sz="1400" dirty="0">
                <a:latin typeface="Calibri"/>
                <a:cs typeface="Calibri"/>
              </a:rPr>
              <a:t>[30.9.2012]. Dostupné na internete:</a:t>
            </a:r>
          </a:p>
          <a:p>
            <a:pPr>
              <a:buNone/>
            </a:pPr>
            <a:r>
              <a:rPr lang="sk-SK" sz="1400" dirty="0">
                <a:latin typeface="Calibri"/>
                <a:cs typeface="Calibri"/>
              </a:rPr>
              <a:t>	 http://fotky-foto.sk/fotobanka/spolocny-typ-suboru-ikony%2827668240%29/ </a:t>
            </a:r>
            <a:endParaRPr lang="sk-SK" sz="1400" dirty="0"/>
          </a:p>
          <a:p>
            <a:r>
              <a:rPr lang="sk-SK" sz="1400" dirty="0"/>
              <a:t>Typy súborov </a:t>
            </a:r>
            <a:r>
              <a:rPr lang="sk-SK" sz="1400" dirty="0">
                <a:latin typeface="Calibri"/>
                <a:cs typeface="Calibri"/>
              </a:rPr>
              <a:t>[30.9.2012]. Dostupné na internete: </a:t>
            </a:r>
            <a:r>
              <a:rPr lang="sk-SK" sz="1400" dirty="0"/>
              <a:t>http:</a:t>
            </a:r>
          </a:p>
          <a:p>
            <a:pPr>
              <a:buNone/>
            </a:pPr>
            <a:r>
              <a:rPr lang="sk-SK" sz="1400" dirty="0"/>
              <a:t>	 </a:t>
            </a:r>
            <a:r>
              <a:rPr lang="sk-SK" sz="1400" dirty="0">
                <a:hlinkClick r:id="rId2"/>
              </a:rPr>
              <a:t>http://www.fphil.uniba.sk/index.php?id=3775</a:t>
            </a:r>
            <a:endParaRPr lang="sk-SK" sz="1400" dirty="0"/>
          </a:p>
          <a:p>
            <a:pPr>
              <a:buNone/>
            </a:pPr>
            <a:endParaRPr lang="sk-SK" sz="1400" dirty="0"/>
          </a:p>
          <a:p>
            <a:r>
              <a:rPr lang="sk-SK" sz="1400" dirty="0"/>
              <a:t>WWF formát </a:t>
            </a:r>
            <a:r>
              <a:rPr lang="sk-SK" sz="1400" dirty="0">
                <a:latin typeface="Calibri"/>
                <a:cs typeface="Calibri"/>
              </a:rPr>
              <a:t>[30.9.2012]. Dostupné na internete: </a:t>
            </a:r>
          </a:p>
          <a:p>
            <a:r>
              <a:rPr lang="sk-SK" sz="1400" dirty="0">
                <a:latin typeface="Calibri"/>
                <a:cs typeface="Calibri"/>
              </a:rPr>
              <a:t>http://www.zelenyklaster.ucm.sk/?p=717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85786" y="4357694"/>
            <a:ext cx="5429288" cy="1143000"/>
          </a:xfrm>
        </p:spPr>
        <p:txBody>
          <a:bodyPr>
            <a:normAutofit fontScale="90000"/>
          </a:bodyPr>
          <a:lstStyle/>
          <a:p>
            <a:r>
              <a:rPr lang="sk-SK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</a:t>
            </a:r>
            <a:r>
              <a:rPr lang="sk-SK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súboru, nazývaný tiež </a:t>
            </a:r>
            <a:r>
              <a:rPr lang="sk-SK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formát</a:t>
            </a:r>
            <a:r>
              <a:rPr lang="sk-SK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súboru, je konkrétny spôsob kódovania informácií za účelom ich uchovania v počítači.</a:t>
            </a:r>
            <a:endParaRPr lang="sk-SK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1506" name="Picture 2" descr="https://encrypted-tbn2.google.com/images?q=tbn:ANd9GcQH6tre12eTJAUV6U0ctCdDxIvB6qyeSqoSL7q3Le20sRMLIQTv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3286124"/>
            <a:ext cx="2357454" cy="2387296"/>
          </a:xfrm>
          <a:prstGeom prst="rect">
            <a:avLst/>
          </a:prstGeom>
          <a:noFill/>
        </p:spPr>
      </p:pic>
      <p:sp>
        <p:nvSpPr>
          <p:cNvPr id="4" name="Nadpis 1"/>
          <p:cNvSpPr txBox="1">
            <a:spLocks/>
          </p:cNvSpPr>
          <p:nvPr/>
        </p:nvSpPr>
        <p:spPr>
          <a:xfrm>
            <a:off x="428596" y="285728"/>
            <a:ext cx="8229600" cy="928686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txBody>
          <a:bodyPr vert="horz" lIns="0" rIns="0" bIns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5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Formát súboru (1)</a:t>
            </a:r>
          </a:p>
        </p:txBody>
      </p:sp>
      <p:sp>
        <p:nvSpPr>
          <p:cNvPr id="8" name="Šípka doprava 7">
            <a:hlinkClick r:id="" action="ppaction://hlinkshowjump?jump=nextslide"/>
          </p:cNvPr>
          <p:cNvSpPr/>
          <p:nvPr/>
        </p:nvSpPr>
        <p:spPr>
          <a:xfrm>
            <a:off x="7500958" y="6072206"/>
            <a:ext cx="1224136" cy="620688"/>
          </a:xfrm>
          <a:prstGeom prst="rightArrow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b="1" dirty="0">
                <a:solidFill>
                  <a:srgbClr val="FF0000"/>
                </a:solidFill>
              </a:rPr>
              <a:t>ĎALEJ</a:t>
            </a:r>
            <a:endParaRPr lang="sk-SK" b="1" dirty="0">
              <a:solidFill>
                <a:srgbClr val="FF0000"/>
              </a:solidFill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6644" y="1428736"/>
            <a:ext cx="1285884" cy="14287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428596" y="285728"/>
            <a:ext cx="8229600" cy="928686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txBody>
          <a:bodyPr vert="horz" lIns="0" rIns="0" bIns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5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Formát súboru (2)</a:t>
            </a:r>
          </a:p>
        </p:txBody>
      </p:sp>
      <p:sp>
        <p:nvSpPr>
          <p:cNvPr id="5" name="Obdĺžnik 4"/>
          <p:cNvSpPr/>
          <p:nvPr/>
        </p:nvSpPr>
        <p:spPr>
          <a:xfrm>
            <a:off x="500034" y="1500174"/>
            <a:ext cx="600079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Inak povedané: Všetko čo v počítači vytvoríte a chcete si uložiť (textové dokumenty, obrázky, prezentácie, tabuľky...), musí mať nejaký formát, t.j. nejakú </a:t>
            </a:r>
            <a:r>
              <a:rPr lang="sk-SK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koncovku či príponu</a:t>
            </a:r>
            <a:r>
              <a:rPr lang="sk-SK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1428736"/>
            <a:ext cx="1335341" cy="15001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3071810"/>
            <a:ext cx="1285884" cy="15163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7950" y="4857760"/>
            <a:ext cx="1285884" cy="13677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928686"/>
          </a:xfrm>
          <a:solidFill>
            <a:srgbClr val="FF0000"/>
          </a:solidFill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algn="ctr"/>
            <a:r>
              <a:rPr lang="sk-SK" sz="45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Formát súboru (3)</a:t>
            </a:r>
          </a:p>
        </p:txBody>
      </p:sp>
      <p:sp>
        <p:nvSpPr>
          <p:cNvPr id="6" name="Šípka doprava 5">
            <a:hlinkClick r:id="" action="ppaction://hlinkshowjump?jump=nextslide"/>
          </p:cNvPr>
          <p:cNvSpPr/>
          <p:nvPr/>
        </p:nvSpPr>
        <p:spPr>
          <a:xfrm>
            <a:off x="7500958" y="6072206"/>
            <a:ext cx="1224136" cy="620688"/>
          </a:xfrm>
          <a:prstGeom prst="rightArrow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b="1" dirty="0">
                <a:solidFill>
                  <a:srgbClr val="FF0000"/>
                </a:solidFill>
              </a:rPr>
              <a:t>ĎALEJ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71472" y="1500174"/>
            <a:ext cx="664371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základe tejto prípony počítač vie, v akom programe má konkrétny súbor otvoriť. Nemôže sa teda stať, že program určený na prezeranie obrázkov otvorí audio súbor "mp3". </a:t>
            </a:r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1785925"/>
            <a:ext cx="1285884" cy="41148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158162" cy="857256"/>
          </a:xfrm>
          <a:solidFill>
            <a:srgbClr val="FF0000"/>
          </a:solidFill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pPr algn="ctr"/>
            <a:r>
              <a:rPr lang="sk-SK" sz="4800" b="1" dirty="0">
                <a:solidFill>
                  <a:srgbClr val="FFFF00"/>
                </a:solidFill>
              </a:rPr>
              <a:t>Najčastejšie prípony: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85720" y="1714488"/>
            <a:ext cx="8501122" cy="4674872"/>
          </a:xfrm>
        </p:spPr>
        <p:txBody>
          <a:bodyPr/>
          <a:lstStyle/>
          <a:p>
            <a:r>
              <a:rPr lang="sk-S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Kancelárske;</a:t>
            </a:r>
          </a:p>
          <a:p>
            <a:r>
              <a:rPr lang="sk-S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grafické/obrázkové;</a:t>
            </a:r>
          </a:p>
          <a:p>
            <a:r>
              <a:rPr lang="sk-S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multimediálne/audio, video;</a:t>
            </a:r>
          </a:p>
          <a:p>
            <a:r>
              <a:rPr lang="sk-S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komprimačné/baliace;</a:t>
            </a:r>
          </a:p>
          <a:p>
            <a:r>
              <a:rPr lang="sk-S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Webové;</a:t>
            </a:r>
          </a:p>
          <a:p>
            <a:r>
              <a:rPr lang="sk-S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spustiteľné</a:t>
            </a:r>
          </a:p>
          <a:p>
            <a:endParaRPr lang="sk-SK" dirty="0"/>
          </a:p>
          <a:p>
            <a:pPr>
              <a:buNone/>
            </a:pPr>
            <a:endParaRPr lang="sk-SK" dirty="0"/>
          </a:p>
          <a:p>
            <a:pPr>
              <a:buNone/>
            </a:pPr>
            <a:endParaRPr lang="sk-SK" dirty="0"/>
          </a:p>
        </p:txBody>
      </p:sp>
      <p:sp>
        <p:nvSpPr>
          <p:cNvPr id="6" name="Šípka doprava 5">
            <a:hlinkClick r:id="" action="ppaction://hlinkshowjump?jump=nextslide"/>
          </p:cNvPr>
          <p:cNvSpPr/>
          <p:nvPr/>
        </p:nvSpPr>
        <p:spPr>
          <a:xfrm>
            <a:off x="7500958" y="6072206"/>
            <a:ext cx="1224136" cy="620688"/>
          </a:xfrm>
          <a:prstGeom prst="rightArrow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b="1" dirty="0">
                <a:solidFill>
                  <a:srgbClr val="FF0000"/>
                </a:solidFill>
              </a:rPr>
              <a:t>ĎALEJ</a:t>
            </a:r>
            <a:endParaRPr lang="sk-SK" b="1" dirty="0">
              <a:solidFill>
                <a:srgbClr val="FF0000"/>
              </a:solidFill>
            </a:endParaRPr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1500174"/>
            <a:ext cx="3228665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71414"/>
            <a:ext cx="8229600" cy="642934"/>
          </a:xfrm>
          <a:solidFill>
            <a:srgbClr val="FF0000"/>
          </a:solidFill>
        </p:spPr>
        <p:txBody>
          <a:bodyPr>
            <a:noAutofit/>
          </a:bodyPr>
          <a:lstStyle/>
          <a:p>
            <a:pPr algn="ctr"/>
            <a:r>
              <a:rPr lang="sk-SK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Kancelárske</a:t>
            </a:r>
            <a:endParaRPr lang="sk-SK" sz="4800" b="1" dirty="0">
              <a:solidFill>
                <a:srgbClr val="FFFF00"/>
              </a:solidFill>
            </a:endParaRPr>
          </a:p>
        </p:txBody>
      </p:sp>
      <p:graphicFrame>
        <p:nvGraphicFramePr>
          <p:cNvPr id="7" name="Zástupný symbol obsahu 6"/>
          <p:cNvGraphicFramePr>
            <a:graphicFrameLocks noGrp="1"/>
          </p:cNvGraphicFramePr>
          <p:nvPr>
            <p:ph idx="1"/>
          </p:nvPr>
        </p:nvGraphicFramePr>
        <p:xfrm>
          <a:off x="357158" y="785794"/>
          <a:ext cx="8229600" cy="589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75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146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prípona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charakteristika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aplikácie používané na spustenie a editáciu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b="1" dirty="0" err="1"/>
                        <a:t>odf</a:t>
                      </a:r>
                      <a:endParaRPr lang="sk-SK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/>
                        <a:t>formát pre kancelárske účely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OpenOffice.org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b="1" dirty="0" err="1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odt</a:t>
                      </a:r>
                      <a:endParaRPr lang="sk-SK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textový editor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OpenOffice.org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b="1" dirty="0" err="1">
                          <a:solidFill>
                            <a:srgbClr val="C00000"/>
                          </a:solidFill>
                        </a:rPr>
                        <a:t>ods</a:t>
                      </a:r>
                      <a:endParaRPr lang="sk-SK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>
                          <a:solidFill>
                            <a:srgbClr val="C00000"/>
                          </a:solidFill>
                        </a:rPr>
                        <a:t>tabuľkový editor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OpenOffice.org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b="1" dirty="0" err="1">
                          <a:solidFill>
                            <a:srgbClr val="3333CC"/>
                          </a:solidFill>
                        </a:rPr>
                        <a:t>odp</a:t>
                      </a:r>
                      <a:endParaRPr lang="sk-SK" b="1" dirty="0">
                        <a:solidFill>
                          <a:srgbClr val="3333C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>
                          <a:solidFill>
                            <a:srgbClr val="3333CC"/>
                          </a:solidFill>
                        </a:rPr>
                        <a:t>prezentačný editor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OpenOffice.org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b="1" dirty="0" err="1"/>
                        <a:t>pdf</a:t>
                      </a:r>
                      <a:endParaRPr lang="sk-SK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/>
                        <a:t>firmy Adobe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Acrobat </a:t>
                      </a:r>
                      <a:r>
                        <a:rPr lang="sk-SK" dirty="0" err="1"/>
                        <a:t>Reader</a:t>
                      </a:r>
                      <a:r>
                        <a:rPr lang="sk-SK" dirty="0"/>
                        <a:t>, </a:t>
                      </a:r>
                      <a:r>
                        <a:rPr lang="sk-SK" dirty="0" err="1"/>
                        <a:t>OpenOffice.org</a:t>
                      </a:r>
                      <a:endParaRPr lang="sk-SK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b="1" dirty="0" err="1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doc</a:t>
                      </a:r>
                      <a:endParaRPr lang="sk-SK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textový editor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MS Office, </a:t>
                      </a:r>
                      <a:r>
                        <a:rPr lang="sk-SK" dirty="0" err="1"/>
                        <a:t>OpenOffice.org</a:t>
                      </a:r>
                      <a:endParaRPr lang="sk-SK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b="1" dirty="0" err="1">
                          <a:solidFill>
                            <a:srgbClr val="C00000"/>
                          </a:solidFill>
                        </a:rPr>
                        <a:t>xls</a:t>
                      </a:r>
                      <a:endParaRPr lang="sk-SK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>
                          <a:solidFill>
                            <a:srgbClr val="C00000"/>
                          </a:solidFill>
                        </a:rPr>
                        <a:t>tabuľkový editor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MS Office, </a:t>
                      </a:r>
                      <a:r>
                        <a:rPr lang="sk-SK" dirty="0" err="1"/>
                        <a:t>OpenOffice.org</a:t>
                      </a:r>
                      <a:endParaRPr lang="sk-SK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b="1" dirty="0" err="1">
                          <a:solidFill>
                            <a:srgbClr val="3333CC"/>
                          </a:solidFill>
                        </a:rPr>
                        <a:t>ppt</a:t>
                      </a:r>
                      <a:endParaRPr lang="sk-SK" b="1" dirty="0">
                        <a:solidFill>
                          <a:srgbClr val="3333C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>
                          <a:solidFill>
                            <a:srgbClr val="3333CC"/>
                          </a:solidFill>
                        </a:rPr>
                        <a:t>prezentačný editor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MS Office, </a:t>
                      </a:r>
                      <a:r>
                        <a:rPr lang="sk-SK" dirty="0" err="1"/>
                        <a:t>OpenOffice.org</a:t>
                      </a:r>
                      <a:endParaRPr lang="sk-SK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b="1" dirty="0" err="1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docx</a:t>
                      </a:r>
                      <a:endParaRPr lang="sk-SK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textový editor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len MS Office 2007*, </a:t>
                      </a:r>
                      <a:r>
                        <a:rPr lang="sk-SK" dirty="0" err="1"/>
                        <a:t>OpenOffice.org</a:t>
                      </a:r>
                      <a:endParaRPr lang="sk-SK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b="1" dirty="0" err="1">
                          <a:solidFill>
                            <a:srgbClr val="C00000"/>
                          </a:solidFill>
                        </a:rPr>
                        <a:t>xlsx</a:t>
                      </a:r>
                      <a:endParaRPr lang="sk-SK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>
                          <a:solidFill>
                            <a:srgbClr val="C00000"/>
                          </a:solidFill>
                        </a:rPr>
                        <a:t>tabuľkový editor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len MS Office 2007*, </a:t>
                      </a:r>
                      <a:r>
                        <a:rPr lang="sk-SK" dirty="0" err="1"/>
                        <a:t>OpenOffice.org</a:t>
                      </a:r>
                      <a:endParaRPr lang="sk-SK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b="1" dirty="0" err="1">
                          <a:solidFill>
                            <a:srgbClr val="3333CC"/>
                          </a:solidFill>
                        </a:rPr>
                        <a:t>pptx</a:t>
                      </a:r>
                      <a:endParaRPr lang="sk-SK" b="1" dirty="0">
                        <a:solidFill>
                          <a:srgbClr val="3333C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>
                          <a:solidFill>
                            <a:srgbClr val="3333CC"/>
                          </a:solidFill>
                        </a:rPr>
                        <a:t>prezentačný editor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len MS Office 2007*, </a:t>
                      </a:r>
                      <a:r>
                        <a:rPr lang="sk-SK" dirty="0" err="1"/>
                        <a:t>OpenOffice.org</a:t>
                      </a:r>
                      <a:endParaRPr lang="sk-SK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b="1" dirty="0" err="1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rtf</a:t>
                      </a:r>
                      <a:endParaRPr lang="sk-SK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textový editor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MS Office, </a:t>
                      </a:r>
                      <a:r>
                        <a:rPr lang="sk-SK" dirty="0" err="1"/>
                        <a:t>OpenOffice.org</a:t>
                      </a:r>
                      <a:endParaRPr lang="sk-SK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/>
          <p:cNvSpPr txBox="1">
            <a:spLocks/>
          </p:cNvSpPr>
          <p:nvPr/>
        </p:nvSpPr>
        <p:spPr>
          <a:xfrm>
            <a:off x="428596" y="71414"/>
            <a:ext cx="8229600" cy="642934"/>
          </a:xfrm>
          <a:prstGeom prst="rect">
            <a:avLst/>
          </a:prstGeom>
          <a:solidFill>
            <a:srgbClr val="FF0000"/>
          </a:solidFill>
        </p:spPr>
        <p:txBody>
          <a:bodyPr vert="horz" lIns="0" rIns="0" bIns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2</a:t>
            </a:r>
            <a:r>
              <a:rPr kumimoji="0" lang="sk-SK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. Grafické, obrázkové</a:t>
            </a:r>
            <a:endParaRPr kumimoji="0" lang="sk-SK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Zástupný symbol obsahu 8"/>
          <p:cNvGraphicFramePr>
            <a:graphicFrameLocks noGrp="1"/>
          </p:cNvGraphicFramePr>
          <p:nvPr>
            <p:ph idx="1"/>
          </p:nvPr>
        </p:nvGraphicFramePr>
        <p:xfrm>
          <a:off x="428596" y="857232"/>
          <a:ext cx="8229600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prípona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charakteristika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aplikácie používané na spustenie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sz="28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bmp</a:t>
                      </a:r>
                      <a:endParaRPr lang="sk-SK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/>
                        <a:t>grafický/obrázkový, nekomprimovaný a bezstratový formát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Zobrazovač obrázkov a faxov (Windows Picture and Fax Viewer) - implementovaný priamo v operačnom systéme Windows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sz="28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jpg</a:t>
                      </a:r>
                      <a:endParaRPr lang="sk-SK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/>
                        <a:t>grafický/obrázkový, komprimovaný a stratový formát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Zobrazovač obrázkov a faxov (Windows Picture and Fax Viewer) - implementovaný priamo v operačnom systéme Windows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sk-SK" sz="28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gif</a:t>
                      </a:r>
                      <a:endParaRPr lang="sk-SK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b="1" dirty="0"/>
                        <a:t>grafický/obrázkový, komprimovaný a bezstratový formát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dirty="0"/>
                        <a:t>Zobrazovač obrázkov a faxov (Windows Picture and Fax </a:t>
                      </a:r>
                      <a:r>
                        <a:rPr lang="sk-SK" dirty="0" err="1"/>
                        <a:t>Viewer</a:t>
                      </a:r>
                      <a:r>
                        <a:rPr lang="sk-SK" dirty="0"/>
                        <a:t>) - implementovaný priamo v operačnom systéme Windows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/>
          <p:cNvSpPr txBox="1">
            <a:spLocks/>
          </p:cNvSpPr>
          <p:nvPr/>
        </p:nvSpPr>
        <p:spPr>
          <a:xfrm>
            <a:off x="500034" y="642918"/>
            <a:ext cx="8229600" cy="642934"/>
          </a:xfrm>
          <a:prstGeom prst="rect">
            <a:avLst/>
          </a:prstGeom>
          <a:solidFill>
            <a:srgbClr val="FF0000"/>
          </a:solidFill>
        </p:spPr>
        <p:txBody>
          <a:bodyPr vert="horz" lIns="0" rIns="0" bIns="0" anchor="b">
            <a:noAutofit/>
          </a:bodyPr>
          <a:lstStyle/>
          <a:p>
            <a:pPr algn="ctr"/>
            <a: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3. </a:t>
            </a:r>
            <a:r>
              <a:rPr lang="sk-SK" sz="4000" b="1" dirty="0">
                <a:solidFill>
                  <a:srgbClr val="FFFF00"/>
                </a:solidFill>
              </a:rPr>
              <a:t>multimediálne/audio, video </a:t>
            </a:r>
          </a:p>
        </p:txBody>
      </p:sp>
      <p:graphicFrame>
        <p:nvGraphicFramePr>
          <p:cNvPr id="11" name="Zástupný symbol obsahu 10"/>
          <p:cNvGraphicFramePr>
            <a:graphicFrameLocks noGrp="1"/>
          </p:cNvGraphicFramePr>
          <p:nvPr>
            <p:ph idx="1"/>
          </p:nvPr>
        </p:nvGraphicFramePr>
        <p:xfrm>
          <a:off x="500034" y="1500174"/>
          <a:ext cx="8229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sk-SK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prípona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charakteristika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aplikácie používané na spustenie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sz="36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avi</a:t>
                      </a:r>
                      <a:endParaRPr lang="sk-SK" sz="3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audiovizuálny formát (video)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Windows Media Player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sz="36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mpeg</a:t>
                      </a:r>
                      <a:r>
                        <a:rPr lang="sk-SK" sz="3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</a:t>
                      </a:r>
                      <a:r>
                        <a:rPr lang="sk-SK" sz="36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mpg</a:t>
                      </a:r>
                      <a:endParaRPr lang="sk-SK" sz="3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audiovizuálny formát (video)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Windows Media Player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sk-SK" sz="36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wmv</a:t>
                      </a:r>
                      <a:endParaRPr lang="sk-SK" sz="3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/>
                        <a:t>audiovizuálny formát (video)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/>
                        <a:t>Windows Media Player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sz="36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mov</a:t>
                      </a:r>
                      <a:endParaRPr lang="sk-SK" sz="3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audiovizuálny formát (video)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Windows Media Player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sz="3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mp3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audio formát (audio)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Windows </a:t>
                      </a:r>
                      <a:r>
                        <a:rPr lang="sk-SK" dirty="0" err="1"/>
                        <a:t>Media</a:t>
                      </a:r>
                      <a:r>
                        <a:rPr lang="sk-SK" dirty="0"/>
                        <a:t> </a:t>
                      </a:r>
                      <a:r>
                        <a:rPr lang="sk-SK" dirty="0" err="1"/>
                        <a:t>Player</a:t>
                      </a:r>
                      <a:endParaRPr lang="sk-SK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Zástupný symbol obsahu 10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sk-SK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prípona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charakteristika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/>
                        <a:t>aplikácie používané na zbalenie a rozbalenie súborov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sz="40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zip</a:t>
                      </a:r>
                      <a:endParaRPr lang="sk-SK" sz="4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komprimovaný súbor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implementovaný (obsiahnutý) v operačnom systéme Windows, 7zip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sz="40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rar</a:t>
                      </a:r>
                      <a:endParaRPr lang="sk-SK" sz="4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komprimovaný súbor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7zip - len dekompresia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sk-SK" sz="4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7zip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/>
                        <a:t>komprimovaný súbor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dirty="0"/>
                        <a:t>7zip - kompresia a dekom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Nadpis 1"/>
          <p:cNvSpPr txBox="1">
            <a:spLocks/>
          </p:cNvSpPr>
          <p:nvPr/>
        </p:nvSpPr>
        <p:spPr>
          <a:xfrm>
            <a:off x="571472" y="714364"/>
            <a:ext cx="8229600" cy="642934"/>
          </a:xfrm>
          <a:prstGeom prst="rect">
            <a:avLst/>
          </a:prstGeom>
          <a:solidFill>
            <a:srgbClr val="FF0000"/>
          </a:solidFill>
        </p:spPr>
        <p:txBody>
          <a:bodyPr vert="horz" lIns="0" rIns="0" bIns="0" anchor="b">
            <a:noAutofit/>
          </a:bodyPr>
          <a:lstStyle/>
          <a:p>
            <a:pPr algn="ctr">
              <a:spcBef>
                <a:spcPct val="0"/>
              </a:spcBef>
            </a:pPr>
            <a:r>
              <a:rPr lang="sk-SK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4</a:t>
            </a:r>
            <a:r>
              <a:rPr kumimoji="0" lang="sk-SK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. </a:t>
            </a:r>
            <a:r>
              <a:rPr lang="sk-SK" sz="4800" b="1" dirty="0">
                <a:solidFill>
                  <a:srgbClr val="FFFF00"/>
                </a:solidFill>
              </a:rPr>
              <a:t>komprimačné/baliace:</a:t>
            </a:r>
            <a:endParaRPr kumimoji="0" lang="sk-SK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ok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782</TotalTime>
  <Words>608</Words>
  <Application>Microsoft Office PowerPoint</Application>
  <PresentationFormat>Předvádění na obrazovce (4:3)</PresentationFormat>
  <Paragraphs>161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Calibri</vt:lpstr>
      <vt:lpstr>Constantia</vt:lpstr>
      <vt:lpstr>Wingdings 2</vt:lpstr>
      <vt:lpstr>Tok</vt:lpstr>
      <vt:lpstr>Prezentace aplikace PowerPoint</vt:lpstr>
      <vt:lpstr>Typ súboru, nazývaný tiež formát súboru, je konkrétny spôsob kódovania informácií za účelom ich uchovania v počítači.</vt:lpstr>
      <vt:lpstr>Prezentace aplikace PowerPoint</vt:lpstr>
      <vt:lpstr>Formát súboru (3)</vt:lpstr>
      <vt:lpstr>Najčastejšie prípony:</vt:lpstr>
      <vt:lpstr>1. Kancelárske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WWF – nový formát súborov bez možnosti ich tlače. </vt:lpstr>
      <vt:lpstr>Ďakujem  za pozornosť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Rýchlosť zvierat</dc:title>
  <dc:creator>Švecová</dc:creator>
  <cp:lastModifiedBy>Oľga</cp:lastModifiedBy>
  <cp:revision>68</cp:revision>
  <dcterms:created xsi:type="dcterms:W3CDTF">2012-02-26T16:16:15Z</dcterms:created>
  <dcterms:modified xsi:type="dcterms:W3CDTF">2018-11-19T17:52:05Z</dcterms:modified>
</cp:coreProperties>
</file>